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5" r:id="rId2"/>
    <p:sldMasterId id="2147483675" r:id="rId3"/>
    <p:sldMasterId id="2147483711" r:id="rId4"/>
    <p:sldMasterId id="2147483746" r:id="rId5"/>
  </p:sldMasterIdLst>
  <p:notesMasterIdLst>
    <p:notesMasterId r:id="rId34"/>
  </p:notesMasterIdLst>
  <p:handoutMasterIdLst>
    <p:handoutMasterId r:id="rId35"/>
  </p:handoutMasterIdLst>
  <p:sldIdLst>
    <p:sldId id="558" r:id="rId6"/>
    <p:sldId id="2778" r:id="rId7"/>
    <p:sldId id="2782" r:id="rId8"/>
    <p:sldId id="2783" r:id="rId9"/>
    <p:sldId id="2784" r:id="rId10"/>
    <p:sldId id="2786" r:id="rId11"/>
    <p:sldId id="2785" r:id="rId12"/>
    <p:sldId id="2787" r:id="rId13"/>
    <p:sldId id="2793" r:id="rId14"/>
    <p:sldId id="2792" r:id="rId15"/>
    <p:sldId id="2796" r:id="rId16"/>
    <p:sldId id="2797" r:id="rId17"/>
    <p:sldId id="2798" r:id="rId18"/>
    <p:sldId id="2799" r:id="rId19"/>
    <p:sldId id="2800" r:id="rId20"/>
    <p:sldId id="2801" r:id="rId21"/>
    <p:sldId id="2802" r:id="rId22"/>
    <p:sldId id="2803" r:id="rId23"/>
    <p:sldId id="2806" r:id="rId24"/>
    <p:sldId id="2808" r:id="rId25"/>
    <p:sldId id="2815" r:id="rId26"/>
    <p:sldId id="2812" r:id="rId27"/>
    <p:sldId id="2816" r:id="rId28"/>
    <p:sldId id="2817" r:id="rId29"/>
    <p:sldId id="2825" r:id="rId30"/>
    <p:sldId id="2819" r:id="rId31"/>
    <p:sldId id="2820" r:id="rId32"/>
    <p:sldId id="2824" r:id="rId33"/>
  </p:sldIdLst>
  <p:sldSz cx="12192000" cy="6858000"/>
  <p:notesSz cx="6858000" cy="9144000"/>
  <p:defaultTextStyle>
    <a:defPPr>
      <a:defRPr lang="en-US"/>
    </a:defPPr>
    <a:lvl1pPr marL="0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23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44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68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88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12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134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656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79" algn="l" defTabSz="12190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5111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orient="horz" pos="73" userDrawn="1">
          <p15:clr>
            <a:srgbClr val="A4A3A4"/>
          </p15:clr>
        </p15:guide>
        <p15:guide id="7" pos="1119" userDrawn="1">
          <p15:clr>
            <a:srgbClr val="A4A3A4"/>
          </p15:clr>
        </p15:guide>
        <p15:guide id="8" pos="211" userDrawn="1">
          <p15:clr>
            <a:srgbClr val="A4A3A4"/>
          </p15:clr>
        </p15:guide>
        <p15:guide id="9" pos="74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  <p15:guide id="13" orient="horz" pos="1253" userDrawn="1">
          <p15:clr>
            <a:srgbClr val="A4A3A4"/>
          </p15:clr>
        </p15:guide>
        <p15:guide id="14" orient="horz" pos="4065" userDrawn="1">
          <p15:clr>
            <a:srgbClr val="A4A3A4"/>
          </p15:clr>
        </p15:guide>
        <p15:guide id="15" pos="6561" userDrawn="1">
          <p15:clr>
            <a:srgbClr val="A4A3A4"/>
          </p15:clr>
        </p15:guide>
        <p15:guide id="16" orient="horz" pos="845" userDrawn="1">
          <p15:clr>
            <a:srgbClr val="A4A3A4"/>
          </p15:clr>
        </p15:guide>
        <p15:guide id="17" pos="5776" userDrawn="1">
          <p15:clr>
            <a:srgbClr val="A4A3A4"/>
          </p15:clr>
        </p15:guide>
        <p15:guide id="18" pos="937" userDrawn="1">
          <p15:clr>
            <a:srgbClr val="A4A3A4"/>
          </p15:clr>
        </p15:guide>
        <p15:guide id="19" pos="3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-jiang2" initials="o" lastIdx="1" clrIdx="0">
    <p:extLst>
      <p:ext uri="{19B8F6BF-5375-455C-9EA6-DF929625EA0E}">
        <p15:presenceInfo xmlns:p15="http://schemas.microsoft.com/office/powerpoint/2012/main" userId="oscar-jiang2" providerId="None"/>
      </p:ext>
    </p:extLst>
  </p:cmAuthor>
  <p:cmAuthor id="2" name="lx xl" initials="lx" lastIdx="1" clrIdx="1">
    <p:extLst>
      <p:ext uri="{19B8F6BF-5375-455C-9EA6-DF929625EA0E}">
        <p15:presenceInfo xmlns:p15="http://schemas.microsoft.com/office/powerpoint/2012/main" userId="ee7c9f06d3e16e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546A"/>
    <a:srgbClr val="E7E6E6"/>
    <a:srgbClr val="C9C9C9"/>
    <a:srgbClr val="FFFF00"/>
    <a:srgbClr val="E9D7D3"/>
    <a:srgbClr val="F5E4E3"/>
    <a:srgbClr val="CCECFF"/>
    <a:srgbClr val="D25340"/>
    <a:srgbClr val="3333FF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4" autoAdjust="0"/>
    <p:restoredTop sz="95317" autoAdjust="0"/>
  </p:normalViewPr>
  <p:slideViewPr>
    <p:cSldViewPr>
      <p:cViewPr varScale="1">
        <p:scale>
          <a:sx n="87" d="100"/>
          <a:sy n="87" d="100"/>
        </p:scale>
        <p:origin x="384" y="96"/>
      </p:cViewPr>
      <p:guideLst>
        <p:guide orient="horz" pos="2840"/>
        <p:guide pos="5111"/>
        <p:guide orient="horz" pos="436"/>
        <p:guide orient="horz" pos="572"/>
        <p:guide orient="horz" pos="4156"/>
        <p:guide orient="horz" pos="73"/>
        <p:guide pos="1119"/>
        <p:guide pos="211"/>
        <p:guide pos="7469"/>
        <p:guide pos="3840"/>
        <p:guide orient="horz" pos="2160"/>
        <p:guide orient="horz" pos="663"/>
        <p:guide orient="horz" pos="1253"/>
        <p:guide orient="horz" pos="4065"/>
        <p:guide pos="6561"/>
        <p:guide orient="horz" pos="845"/>
        <p:guide pos="5776"/>
        <p:guide pos="937"/>
        <p:guide pos="3537"/>
      </p:guideLst>
    </p:cSldViewPr>
  </p:slideViewPr>
  <p:outlineViewPr>
    <p:cViewPr>
      <p:scale>
        <a:sx n="33" d="100"/>
        <a:sy n="33" d="100"/>
      </p:scale>
      <p:origin x="0" y="1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howGuides="1">
      <p:cViewPr>
        <p:scale>
          <a:sx n="110" d="100"/>
          <a:sy n="110" d="100"/>
        </p:scale>
        <p:origin x="160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x xl" userId="ee7c9f06d3e16e05" providerId="LiveId" clId="{9D4DEC11-4222-46AC-813D-848B83530860}"/>
    <pc:docChg chg="undo custSel addSld delSld modSld">
      <pc:chgData name="lx xl" userId="ee7c9f06d3e16e05" providerId="LiveId" clId="{9D4DEC11-4222-46AC-813D-848B83530860}" dt="2022-05-20T15:57:02.048" v="674" actId="207"/>
      <pc:docMkLst>
        <pc:docMk/>
      </pc:docMkLst>
      <pc:sldChg chg="modSp mod">
        <pc:chgData name="lx xl" userId="ee7c9f06d3e16e05" providerId="LiveId" clId="{9D4DEC11-4222-46AC-813D-848B83530860}" dt="2022-05-17T14:28:38.968" v="18" actId="20577"/>
        <pc:sldMkLst>
          <pc:docMk/>
          <pc:sldMk cId="3474929907" sldId="558"/>
        </pc:sldMkLst>
        <pc:spChg chg="mod">
          <ac:chgData name="lx xl" userId="ee7c9f06d3e16e05" providerId="LiveId" clId="{9D4DEC11-4222-46AC-813D-848B83530860}" dt="2022-05-17T14:28:38.968" v="18" actId="20577"/>
          <ac:spMkLst>
            <pc:docMk/>
            <pc:sldMk cId="3474929907" sldId="558"/>
            <ac:spMk id="7" creationId="{00000000-0000-0000-0000-000000000000}"/>
          </ac:spMkLst>
        </pc:spChg>
      </pc:sldChg>
      <pc:sldChg chg="del mod modShow">
        <pc:chgData name="lx xl" userId="ee7c9f06d3e16e05" providerId="LiveId" clId="{9D4DEC11-4222-46AC-813D-848B83530860}" dt="2022-05-20T13:08:23.398" v="570" actId="47"/>
        <pc:sldMkLst>
          <pc:docMk/>
          <pc:sldMk cId="1607655616" sldId="2592"/>
        </pc:sldMkLst>
      </pc:sldChg>
      <pc:sldChg chg="modSp mod">
        <pc:chgData name="lx xl" userId="ee7c9f06d3e16e05" providerId="LiveId" clId="{9D4DEC11-4222-46AC-813D-848B83530860}" dt="2022-05-20T13:08:35.686" v="573" actId="20577"/>
        <pc:sldMkLst>
          <pc:docMk/>
          <pc:sldMk cId="1405569848" sldId="2722"/>
        </pc:sldMkLst>
        <pc:spChg chg="mod">
          <ac:chgData name="lx xl" userId="ee7c9f06d3e16e05" providerId="LiveId" clId="{9D4DEC11-4222-46AC-813D-848B83530860}" dt="2022-05-20T13:08:35.686" v="573" actId="20577"/>
          <ac:spMkLst>
            <pc:docMk/>
            <pc:sldMk cId="1405569848" sldId="2722"/>
            <ac:spMk id="41" creationId="{00000000-0000-0000-0000-000000000000}"/>
          </ac:spMkLst>
        </pc:spChg>
      </pc:sldChg>
      <pc:sldChg chg="modSp mod">
        <pc:chgData name="lx xl" userId="ee7c9f06d3e16e05" providerId="LiveId" clId="{9D4DEC11-4222-46AC-813D-848B83530860}" dt="2022-05-20T12:55:25.329" v="538" actId="20577"/>
        <pc:sldMkLst>
          <pc:docMk/>
          <pc:sldMk cId="782615258" sldId="2726"/>
        </pc:sldMkLst>
        <pc:spChg chg="mod">
          <ac:chgData name="lx xl" userId="ee7c9f06d3e16e05" providerId="LiveId" clId="{9D4DEC11-4222-46AC-813D-848B83530860}" dt="2022-05-20T12:55:25.329" v="538" actId="20577"/>
          <ac:spMkLst>
            <pc:docMk/>
            <pc:sldMk cId="782615258" sldId="2726"/>
            <ac:spMk id="41" creationId="{00000000-0000-0000-0000-000000000000}"/>
          </ac:spMkLst>
        </pc:spChg>
      </pc:sldChg>
      <pc:sldChg chg="modSp mod">
        <pc:chgData name="lx xl" userId="ee7c9f06d3e16e05" providerId="LiveId" clId="{9D4DEC11-4222-46AC-813D-848B83530860}" dt="2022-05-20T07:12:20.598" v="69" actId="20577"/>
        <pc:sldMkLst>
          <pc:docMk/>
          <pc:sldMk cId="1411437818" sldId="2732"/>
        </pc:sldMkLst>
        <pc:spChg chg="mod">
          <ac:chgData name="lx xl" userId="ee7c9f06d3e16e05" providerId="LiveId" clId="{9D4DEC11-4222-46AC-813D-848B83530860}" dt="2022-05-20T07:12:20.598" v="69" actId="20577"/>
          <ac:spMkLst>
            <pc:docMk/>
            <pc:sldMk cId="1411437818" sldId="2732"/>
            <ac:spMk id="15" creationId="{53692862-4449-5EB5-C705-27B35A96AAF5}"/>
          </ac:spMkLst>
        </pc:spChg>
      </pc:sldChg>
      <pc:sldChg chg="modSp mod">
        <pc:chgData name="lx xl" userId="ee7c9f06d3e16e05" providerId="LiveId" clId="{9D4DEC11-4222-46AC-813D-848B83530860}" dt="2022-05-20T07:10:29.243" v="20" actId="20577"/>
        <pc:sldMkLst>
          <pc:docMk/>
          <pc:sldMk cId="2025538392" sldId="2733"/>
        </pc:sldMkLst>
        <pc:spChg chg="mod">
          <ac:chgData name="lx xl" userId="ee7c9f06d3e16e05" providerId="LiveId" clId="{9D4DEC11-4222-46AC-813D-848B83530860}" dt="2022-05-20T07:10:29.243" v="20" actId="20577"/>
          <ac:spMkLst>
            <pc:docMk/>
            <pc:sldMk cId="2025538392" sldId="2733"/>
            <ac:spMk id="8" creationId="{4410731F-EBD8-081A-FB29-3B4D0AB701C2}"/>
          </ac:spMkLst>
        </pc:spChg>
      </pc:sldChg>
      <pc:sldChg chg="modSp mod">
        <pc:chgData name="lx xl" userId="ee7c9f06d3e16e05" providerId="LiveId" clId="{9D4DEC11-4222-46AC-813D-848B83530860}" dt="2022-05-20T07:13:50.262" v="73" actId="1038"/>
        <pc:sldMkLst>
          <pc:docMk/>
          <pc:sldMk cId="1251127023" sldId="2735"/>
        </pc:sldMkLst>
        <pc:spChg chg="mod">
          <ac:chgData name="lx xl" userId="ee7c9f06d3e16e05" providerId="LiveId" clId="{9D4DEC11-4222-46AC-813D-848B83530860}" dt="2022-05-20T07:13:50.262" v="73" actId="1038"/>
          <ac:spMkLst>
            <pc:docMk/>
            <pc:sldMk cId="1251127023" sldId="2735"/>
            <ac:spMk id="8" creationId="{33AFB300-DD03-3B0B-7502-DB00AD27A2E5}"/>
          </ac:spMkLst>
        </pc:spChg>
      </pc:sldChg>
      <pc:sldChg chg="modSp mod">
        <pc:chgData name="lx xl" userId="ee7c9f06d3e16e05" providerId="LiveId" clId="{9D4DEC11-4222-46AC-813D-848B83530860}" dt="2022-05-20T07:17:54.281" v="85" actId="20577"/>
        <pc:sldMkLst>
          <pc:docMk/>
          <pc:sldMk cId="4029093151" sldId="2739"/>
        </pc:sldMkLst>
        <pc:spChg chg="mod">
          <ac:chgData name="lx xl" userId="ee7c9f06d3e16e05" providerId="LiveId" clId="{9D4DEC11-4222-46AC-813D-848B83530860}" dt="2022-05-20T07:17:19.208" v="82" actId="58"/>
          <ac:spMkLst>
            <pc:docMk/>
            <pc:sldMk cId="4029093151" sldId="2739"/>
            <ac:spMk id="3" creationId="{4824976C-E615-2942-63B6-4094E4985C54}"/>
          </ac:spMkLst>
        </pc:spChg>
        <pc:spChg chg="mod">
          <ac:chgData name="lx xl" userId="ee7c9f06d3e16e05" providerId="LiveId" clId="{9D4DEC11-4222-46AC-813D-848B83530860}" dt="2022-05-20T07:17:16.301" v="81" actId="58"/>
          <ac:spMkLst>
            <pc:docMk/>
            <pc:sldMk cId="4029093151" sldId="2739"/>
            <ac:spMk id="9" creationId="{B37C6E32-8322-48D9-774F-5FE34A953C1D}"/>
          </ac:spMkLst>
        </pc:spChg>
        <pc:spChg chg="mod">
          <ac:chgData name="lx xl" userId="ee7c9f06d3e16e05" providerId="LiveId" clId="{9D4DEC11-4222-46AC-813D-848B83530860}" dt="2022-05-20T07:17:13.718" v="80" actId="58"/>
          <ac:spMkLst>
            <pc:docMk/>
            <pc:sldMk cId="4029093151" sldId="2739"/>
            <ac:spMk id="10" creationId="{6298B18F-E69D-A20D-0972-1DBC12633639}"/>
          </ac:spMkLst>
        </pc:spChg>
        <pc:spChg chg="mod">
          <ac:chgData name="lx xl" userId="ee7c9f06d3e16e05" providerId="LiveId" clId="{9D4DEC11-4222-46AC-813D-848B83530860}" dt="2022-05-20T07:17:54.281" v="85" actId="20577"/>
          <ac:spMkLst>
            <pc:docMk/>
            <pc:sldMk cId="4029093151" sldId="2739"/>
            <ac:spMk id="38" creationId="{9D747C82-76CB-D478-38BD-669C8459A5C8}"/>
          </ac:spMkLst>
        </pc:spChg>
        <pc:spChg chg="mod">
          <ac:chgData name="lx xl" userId="ee7c9f06d3e16e05" providerId="LiveId" clId="{9D4DEC11-4222-46AC-813D-848B83530860}" dt="2022-05-20T07:17:10.868" v="79" actId="58"/>
          <ac:spMkLst>
            <pc:docMk/>
            <pc:sldMk cId="4029093151" sldId="2739"/>
            <ac:spMk id="47" creationId="{6EFCC18C-8454-BA36-1D5C-493B12B2EAEA}"/>
          </ac:spMkLst>
        </pc:spChg>
        <pc:spChg chg="mod">
          <ac:chgData name="lx xl" userId="ee7c9f06d3e16e05" providerId="LiveId" clId="{9D4DEC11-4222-46AC-813D-848B83530860}" dt="2022-05-20T07:17:07.985" v="78" actId="58"/>
          <ac:spMkLst>
            <pc:docMk/>
            <pc:sldMk cId="4029093151" sldId="2739"/>
            <ac:spMk id="48" creationId="{A4DC53A8-EAF2-B6AD-7A56-02C3E49BDFFA}"/>
          </ac:spMkLst>
        </pc:spChg>
        <pc:spChg chg="mod">
          <ac:chgData name="lx xl" userId="ee7c9f06d3e16e05" providerId="LiveId" clId="{9D4DEC11-4222-46AC-813D-848B83530860}" dt="2022-05-20T07:17:23.904" v="84" actId="58"/>
          <ac:spMkLst>
            <pc:docMk/>
            <pc:sldMk cId="4029093151" sldId="2739"/>
            <ac:spMk id="57" creationId="{F8FCA3B5-9B39-45ED-AB29-BC380A8C7D1F}"/>
          </ac:spMkLst>
        </pc:spChg>
      </pc:sldChg>
      <pc:sldChg chg="modSp mod">
        <pc:chgData name="lx xl" userId="ee7c9f06d3e16e05" providerId="LiveId" clId="{9D4DEC11-4222-46AC-813D-848B83530860}" dt="2022-05-20T08:05:45.494" v="299" actId="20577"/>
        <pc:sldMkLst>
          <pc:docMk/>
          <pc:sldMk cId="3361141171" sldId="2741"/>
        </pc:sldMkLst>
        <pc:spChg chg="mod">
          <ac:chgData name="lx xl" userId="ee7c9f06d3e16e05" providerId="LiveId" clId="{9D4DEC11-4222-46AC-813D-848B83530860}" dt="2022-05-20T08:05:45.494" v="299" actId="20577"/>
          <ac:spMkLst>
            <pc:docMk/>
            <pc:sldMk cId="3361141171" sldId="2741"/>
            <ac:spMk id="45" creationId="{8E786CAD-683F-3474-4B9F-6F341EB0FCE2}"/>
          </ac:spMkLst>
        </pc:spChg>
      </pc:sldChg>
      <pc:sldChg chg="modSp mod">
        <pc:chgData name="lx xl" userId="ee7c9f06d3e16e05" providerId="LiveId" clId="{9D4DEC11-4222-46AC-813D-848B83530860}" dt="2022-05-20T07:23:36.855" v="221" actId="20577"/>
        <pc:sldMkLst>
          <pc:docMk/>
          <pc:sldMk cId="62761493" sldId="2743"/>
        </pc:sldMkLst>
        <pc:spChg chg="mod">
          <ac:chgData name="lx xl" userId="ee7c9f06d3e16e05" providerId="LiveId" clId="{9D4DEC11-4222-46AC-813D-848B83530860}" dt="2022-05-20T07:23:36.855" v="221" actId="20577"/>
          <ac:spMkLst>
            <pc:docMk/>
            <pc:sldMk cId="62761493" sldId="2743"/>
            <ac:spMk id="10" creationId="{9C6193EF-19EF-6140-6D31-31483F00645A}"/>
          </ac:spMkLst>
        </pc:spChg>
      </pc:sldChg>
      <pc:sldChg chg="modSp mod">
        <pc:chgData name="lx xl" userId="ee7c9f06d3e16e05" providerId="LiveId" clId="{9D4DEC11-4222-46AC-813D-848B83530860}" dt="2022-05-20T15:02:19.719" v="578" actId="20577"/>
        <pc:sldMkLst>
          <pc:docMk/>
          <pc:sldMk cId="2657509399" sldId="2745"/>
        </pc:sldMkLst>
        <pc:spChg chg="mod">
          <ac:chgData name="lx xl" userId="ee7c9f06d3e16e05" providerId="LiveId" clId="{9D4DEC11-4222-46AC-813D-848B83530860}" dt="2022-05-20T15:02:19.719" v="578" actId="20577"/>
          <ac:spMkLst>
            <pc:docMk/>
            <pc:sldMk cId="2657509399" sldId="2745"/>
            <ac:spMk id="10" creationId="{9C6193EF-19EF-6140-6D31-31483F00645A}"/>
          </ac:spMkLst>
        </pc:spChg>
      </pc:sldChg>
      <pc:sldChg chg="modSp mod">
        <pc:chgData name="lx xl" userId="ee7c9f06d3e16e05" providerId="LiveId" clId="{9D4DEC11-4222-46AC-813D-848B83530860}" dt="2022-05-20T15:07:56.558" v="667" actId="20577"/>
        <pc:sldMkLst>
          <pc:docMk/>
          <pc:sldMk cId="1388039848" sldId="2752"/>
        </pc:sldMkLst>
        <pc:spChg chg="mod">
          <ac:chgData name="lx xl" userId="ee7c9f06d3e16e05" providerId="LiveId" clId="{9D4DEC11-4222-46AC-813D-848B83530860}" dt="2022-05-20T15:07:56.558" v="667" actId="20577"/>
          <ac:spMkLst>
            <pc:docMk/>
            <pc:sldMk cId="1388039848" sldId="2752"/>
            <ac:spMk id="9" creationId="{E48FFF18-21A3-571D-D6DD-6F788F56895C}"/>
          </ac:spMkLst>
        </pc:spChg>
      </pc:sldChg>
      <pc:sldChg chg="addSp modSp mod">
        <pc:chgData name="lx xl" userId="ee7c9f06d3e16e05" providerId="LiveId" clId="{9D4DEC11-4222-46AC-813D-848B83530860}" dt="2022-05-20T15:57:02.048" v="674" actId="207"/>
        <pc:sldMkLst>
          <pc:docMk/>
          <pc:sldMk cId="3911035117" sldId="2755"/>
        </pc:sldMkLst>
        <pc:spChg chg="add mod">
          <ac:chgData name="lx xl" userId="ee7c9f06d3e16e05" providerId="LiveId" clId="{9D4DEC11-4222-46AC-813D-848B83530860}" dt="2022-05-20T15:57:02.048" v="674" actId="207"/>
          <ac:spMkLst>
            <pc:docMk/>
            <pc:sldMk cId="3911035117" sldId="2755"/>
            <ac:spMk id="2" creationId="{1976F53F-F6D4-906E-D39E-9F82FA0EB530}"/>
          </ac:spMkLst>
        </pc:spChg>
      </pc:sldChg>
      <pc:sldChg chg="modSp mod">
        <pc:chgData name="lx xl" userId="ee7c9f06d3e16e05" providerId="LiveId" clId="{9D4DEC11-4222-46AC-813D-848B83530860}" dt="2022-05-20T12:33:01.355" v="519" actId="20577"/>
        <pc:sldMkLst>
          <pc:docMk/>
          <pc:sldMk cId="4205504529" sldId="2757"/>
        </pc:sldMkLst>
        <pc:spChg chg="mod">
          <ac:chgData name="lx xl" userId="ee7c9f06d3e16e05" providerId="LiveId" clId="{9D4DEC11-4222-46AC-813D-848B83530860}" dt="2022-05-20T07:34:08.768" v="240" actId="58"/>
          <ac:spMkLst>
            <pc:docMk/>
            <pc:sldMk cId="4205504529" sldId="2757"/>
            <ac:spMk id="17" creationId="{DB497B3B-1278-4FB7-0886-D1C04DB4FFD9}"/>
          </ac:spMkLst>
        </pc:spChg>
        <pc:spChg chg="mod">
          <ac:chgData name="lx xl" userId="ee7c9f06d3e16e05" providerId="LiveId" clId="{9D4DEC11-4222-46AC-813D-848B83530860}" dt="2022-05-20T07:34:13.497" v="243" actId="58"/>
          <ac:spMkLst>
            <pc:docMk/>
            <pc:sldMk cId="4205504529" sldId="2757"/>
            <ac:spMk id="18" creationId="{B64F00CC-C29F-1D70-BA6F-7DD0EB60AF4F}"/>
          </ac:spMkLst>
        </pc:spChg>
        <pc:spChg chg="mod">
          <ac:chgData name="lx xl" userId="ee7c9f06d3e16e05" providerId="LiveId" clId="{9D4DEC11-4222-46AC-813D-848B83530860}" dt="2022-05-20T07:34:17.081" v="245" actId="58"/>
          <ac:spMkLst>
            <pc:docMk/>
            <pc:sldMk cId="4205504529" sldId="2757"/>
            <ac:spMk id="27" creationId="{A13EBD54-94BA-90B2-76C9-9AA11FD2ACE1}"/>
          </ac:spMkLst>
        </pc:spChg>
        <pc:spChg chg="mod">
          <ac:chgData name="lx xl" userId="ee7c9f06d3e16e05" providerId="LiveId" clId="{9D4DEC11-4222-46AC-813D-848B83530860}" dt="2022-05-20T12:33:01.355" v="519" actId="20577"/>
          <ac:spMkLst>
            <pc:docMk/>
            <pc:sldMk cId="4205504529" sldId="2757"/>
            <ac:spMk id="29" creationId="{24B02770-7A79-893F-6AE7-C61B9C1A26C3}"/>
          </ac:spMkLst>
        </pc:spChg>
      </pc:sldChg>
      <pc:sldChg chg="modSp mod">
        <pc:chgData name="lx xl" userId="ee7c9f06d3e16e05" providerId="LiveId" clId="{9D4DEC11-4222-46AC-813D-848B83530860}" dt="2022-05-20T07:33:03.820" v="231" actId="1037"/>
        <pc:sldMkLst>
          <pc:docMk/>
          <pc:sldMk cId="64894670" sldId="2760"/>
        </pc:sldMkLst>
        <pc:spChg chg="mod">
          <ac:chgData name="lx xl" userId="ee7c9f06d3e16e05" providerId="LiveId" clId="{9D4DEC11-4222-46AC-813D-848B83530860}" dt="2022-05-20T07:33:03.820" v="231" actId="1037"/>
          <ac:spMkLst>
            <pc:docMk/>
            <pc:sldMk cId="64894670" sldId="2760"/>
            <ac:spMk id="21" creationId="{AB1974BA-BE39-33F1-8602-C693D0F652C8}"/>
          </ac:spMkLst>
        </pc:spChg>
        <pc:grpChg chg="mod">
          <ac:chgData name="lx xl" userId="ee7c9f06d3e16e05" providerId="LiveId" clId="{9D4DEC11-4222-46AC-813D-848B83530860}" dt="2022-05-20T07:32:29.556" v="225" actId="1037"/>
          <ac:grpSpMkLst>
            <pc:docMk/>
            <pc:sldMk cId="64894670" sldId="2760"/>
            <ac:grpSpMk id="11" creationId="{0828A6C8-B090-9112-7BF9-F8D6D3FD67D5}"/>
          </ac:grpSpMkLst>
        </pc:grpChg>
      </pc:sldChg>
      <pc:sldChg chg="modSp mod">
        <pc:chgData name="lx xl" userId="ee7c9f06d3e16e05" providerId="LiveId" clId="{9D4DEC11-4222-46AC-813D-848B83530860}" dt="2022-05-20T07:33:35.570" v="239" actId="20577"/>
        <pc:sldMkLst>
          <pc:docMk/>
          <pc:sldMk cId="3500838741" sldId="2761"/>
        </pc:sldMkLst>
        <pc:spChg chg="mod">
          <ac:chgData name="lx xl" userId="ee7c9f06d3e16e05" providerId="LiveId" clId="{9D4DEC11-4222-46AC-813D-848B83530860}" dt="2022-05-20T07:33:35.570" v="239" actId="20577"/>
          <ac:spMkLst>
            <pc:docMk/>
            <pc:sldMk cId="3500838741" sldId="2761"/>
            <ac:spMk id="9" creationId="{E48FFF18-21A3-571D-D6DD-6F788F56895C}"/>
          </ac:spMkLst>
        </pc:spChg>
      </pc:sldChg>
      <pc:sldChg chg="modSp mod">
        <pc:chgData name="lx xl" userId="ee7c9f06d3e16e05" providerId="LiveId" clId="{9D4DEC11-4222-46AC-813D-848B83530860}" dt="2022-05-20T07:35:13.100" v="261" actId="20577"/>
        <pc:sldMkLst>
          <pc:docMk/>
          <pc:sldMk cId="1492236689" sldId="2763"/>
        </pc:sldMkLst>
        <pc:spChg chg="mod">
          <ac:chgData name="lx xl" userId="ee7c9f06d3e16e05" providerId="LiveId" clId="{9D4DEC11-4222-46AC-813D-848B83530860}" dt="2022-05-20T07:35:13.100" v="261" actId="20577"/>
          <ac:spMkLst>
            <pc:docMk/>
            <pc:sldMk cId="1492236689" sldId="2763"/>
            <ac:spMk id="30" creationId="{AD2541DF-997A-27EF-890A-148E4589C6F5}"/>
          </ac:spMkLst>
        </pc:spChg>
      </pc:sldChg>
      <pc:sldChg chg="modSp mod">
        <pc:chgData name="lx xl" userId="ee7c9f06d3e16e05" providerId="LiveId" clId="{9D4DEC11-4222-46AC-813D-848B83530860}" dt="2022-05-20T07:35:28.599" v="263" actId="20577"/>
        <pc:sldMkLst>
          <pc:docMk/>
          <pc:sldMk cId="3821992843" sldId="2764"/>
        </pc:sldMkLst>
        <pc:spChg chg="mod">
          <ac:chgData name="lx xl" userId="ee7c9f06d3e16e05" providerId="LiveId" clId="{9D4DEC11-4222-46AC-813D-848B83530860}" dt="2022-05-20T07:35:28.599" v="263" actId="20577"/>
          <ac:spMkLst>
            <pc:docMk/>
            <pc:sldMk cId="3821992843" sldId="2764"/>
            <ac:spMk id="30" creationId="{AD2541DF-997A-27EF-890A-148E4589C6F5}"/>
          </ac:spMkLst>
        </pc:spChg>
      </pc:sldChg>
      <pc:sldChg chg="modSp mod">
        <pc:chgData name="lx xl" userId="ee7c9f06d3e16e05" providerId="LiveId" clId="{9D4DEC11-4222-46AC-813D-848B83530860}" dt="2022-05-20T07:37:00.272" v="279" actId="20577"/>
        <pc:sldMkLst>
          <pc:docMk/>
          <pc:sldMk cId="818948706" sldId="2767"/>
        </pc:sldMkLst>
        <pc:spChg chg="mod">
          <ac:chgData name="lx xl" userId="ee7c9f06d3e16e05" providerId="LiveId" clId="{9D4DEC11-4222-46AC-813D-848B83530860}" dt="2022-05-20T07:37:00.272" v="279" actId="20577"/>
          <ac:spMkLst>
            <pc:docMk/>
            <pc:sldMk cId="818948706" sldId="2767"/>
            <ac:spMk id="30" creationId="{AD2541DF-997A-27EF-890A-148E4589C6F5}"/>
          </ac:spMkLst>
        </pc:spChg>
      </pc:sldChg>
      <pc:sldChg chg="add mod modShow">
        <pc:chgData name="lx xl" userId="ee7c9f06d3e16e05" providerId="LiveId" clId="{9D4DEC11-4222-46AC-813D-848B83530860}" dt="2022-05-20T15:02:15.803" v="577" actId="729"/>
        <pc:sldMkLst>
          <pc:docMk/>
          <pc:sldMk cId="295055630" sldId="2772"/>
        </pc:sldMkLst>
      </pc:sldChg>
    </pc:docChg>
  </pc:docChgLst>
  <pc:docChgLst>
    <pc:chgData name="lx xl" userId="ee7c9f06d3e16e05" providerId="LiveId" clId="{575336C3-CC9D-47B1-ABBF-7BA41A4E2D42}"/>
    <pc:docChg chg="undo redo custSel addSld delSld modSld sldOrd">
      <pc:chgData name="lx xl" userId="ee7c9f06d3e16e05" providerId="LiveId" clId="{575336C3-CC9D-47B1-ABBF-7BA41A4E2D42}" dt="2022-10-10T01:57:42.900" v="8495" actId="20577"/>
      <pc:docMkLst>
        <pc:docMk/>
      </pc:docMkLst>
      <pc:sldChg chg="addSp delSp modSp mod">
        <pc:chgData name="lx xl" userId="ee7c9f06d3e16e05" providerId="LiveId" clId="{575336C3-CC9D-47B1-ABBF-7BA41A4E2D42}" dt="2022-10-10T00:28:12.227" v="8468" actId="113"/>
        <pc:sldMkLst>
          <pc:docMk/>
          <pc:sldMk cId="3474929907" sldId="558"/>
        </pc:sldMkLst>
        <pc:spChg chg="mod">
          <ac:chgData name="lx xl" userId="ee7c9f06d3e16e05" providerId="LiveId" clId="{575336C3-CC9D-47B1-ABBF-7BA41A4E2D42}" dt="2022-10-10T00:28:12.227" v="8468" actId="113"/>
          <ac:spMkLst>
            <pc:docMk/>
            <pc:sldMk cId="3474929907" sldId="558"/>
            <ac:spMk id="5" creationId="{00000000-0000-0000-0000-000000000000}"/>
          </ac:spMkLst>
        </pc:spChg>
        <pc:spChg chg="mod">
          <ac:chgData name="lx xl" userId="ee7c9f06d3e16e05" providerId="LiveId" clId="{575336C3-CC9D-47B1-ABBF-7BA41A4E2D42}" dt="2022-10-09T14:52:58.411" v="8466"/>
          <ac:spMkLst>
            <pc:docMk/>
            <pc:sldMk cId="3474929907" sldId="558"/>
            <ac:spMk id="7" creationId="{00000000-0000-0000-0000-000000000000}"/>
          </ac:spMkLst>
        </pc:spChg>
        <pc:spChg chg="add mod">
          <ac:chgData name="lx xl" userId="ee7c9f06d3e16e05" providerId="LiveId" clId="{575336C3-CC9D-47B1-ABBF-7BA41A4E2D42}" dt="2022-10-09T06:17:14.697" v="236" actId="6549"/>
          <ac:spMkLst>
            <pc:docMk/>
            <pc:sldMk cId="3474929907" sldId="558"/>
            <ac:spMk id="8" creationId="{FEDC52D1-3FE7-44C4-80BD-6A13B9482D39}"/>
          </ac:spMkLst>
        </pc:spChg>
        <pc:spChg chg="add mod">
          <ac:chgData name="lx xl" userId="ee7c9f06d3e16e05" providerId="LiveId" clId="{575336C3-CC9D-47B1-ABBF-7BA41A4E2D42}" dt="2022-10-09T06:17:11.167" v="235" actId="2711"/>
          <ac:spMkLst>
            <pc:docMk/>
            <pc:sldMk cId="3474929907" sldId="558"/>
            <ac:spMk id="9" creationId="{D2601678-EFAF-4B0E-A9E8-3D990F7C0CBE}"/>
          </ac:spMkLst>
        </pc:spChg>
        <pc:picChg chg="add mod">
          <ac:chgData name="lx xl" userId="ee7c9f06d3e16e05" providerId="LiveId" clId="{575336C3-CC9D-47B1-ABBF-7BA41A4E2D42}" dt="2022-10-09T06:18:37.546" v="250" actId="1037"/>
          <ac:picMkLst>
            <pc:docMk/>
            <pc:sldMk cId="3474929907" sldId="558"/>
            <ac:picMk id="2" creationId="{1AE2E00D-8E55-4374-9F83-44080E97CBE0}"/>
          </ac:picMkLst>
        </pc:picChg>
        <pc:picChg chg="del">
          <ac:chgData name="lx xl" userId="ee7c9f06d3e16e05" providerId="LiveId" clId="{575336C3-CC9D-47B1-ABBF-7BA41A4E2D42}" dt="2022-10-09T06:18:30.492" v="243" actId="478"/>
          <ac:picMkLst>
            <pc:docMk/>
            <pc:sldMk cId="3474929907" sldId="558"/>
            <ac:picMk id="3" creationId="{E5229486-ABAF-D6D6-4C49-16EEC244AF7B}"/>
          </ac:picMkLst>
        </pc:picChg>
        <pc:picChg chg="del mod">
          <ac:chgData name="lx xl" userId="ee7c9f06d3e16e05" providerId="LiveId" clId="{575336C3-CC9D-47B1-ABBF-7BA41A4E2D42}" dt="2022-10-09T06:15:38.172" v="211" actId="478"/>
          <ac:picMkLst>
            <pc:docMk/>
            <pc:sldMk cId="3474929907" sldId="558"/>
            <ac:picMk id="1026" creationId="{00000000-0000-0000-0000-000000000000}"/>
          </ac:picMkLst>
        </pc:picChg>
        <pc:picChg chg="add mod">
          <ac:chgData name="lx xl" userId="ee7c9f06d3e16e05" providerId="LiveId" clId="{575336C3-CC9D-47B1-ABBF-7BA41A4E2D42}" dt="2022-10-09T06:18:36.239" v="246" actId="1037"/>
          <ac:picMkLst>
            <pc:docMk/>
            <pc:sldMk cId="3474929907" sldId="558"/>
            <ac:picMk id="1028" creationId="{615EE1AE-5241-4749-A91D-ABFFEF8513D9}"/>
          </ac:picMkLst>
        </pc:picChg>
      </pc:sldChg>
      <pc:sldChg chg="del">
        <pc:chgData name="lx xl" userId="ee7c9f06d3e16e05" providerId="LiveId" clId="{575336C3-CC9D-47B1-ABBF-7BA41A4E2D42}" dt="2022-10-09T06:48:39.563" v="730" actId="47"/>
        <pc:sldMkLst>
          <pc:docMk/>
          <pc:sldMk cId="1221413418" sldId="640"/>
        </pc:sldMkLst>
      </pc:sldChg>
      <pc:sldChg chg="del">
        <pc:chgData name="lx xl" userId="ee7c9f06d3e16e05" providerId="LiveId" clId="{575336C3-CC9D-47B1-ABBF-7BA41A4E2D42}" dt="2022-10-09T14:22:50.829" v="8398" actId="47"/>
        <pc:sldMkLst>
          <pc:docMk/>
          <pc:sldMk cId="3528888891" sldId="643"/>
        </pc:sldMkLst>
      </pc:sldChg>
      <pc:sldChg chg="add del setBg">
        <pc:chgData name="lx xl" userId="ee7c9f06d3e16e05" providerId="LiveId" clId="{575336C3-CC9D-47B1-ABBF-7BA41A4E2D42}" dt="2022-10-09T12:30:37.125" v="5360"/>
        <pc:sldMkLst>
          <pc:docMk/>
          <pc:sldMk cId="2541921039" sldId="649"/>
        </pc:sldMkLst>
      </pc:sldChg>
      <pc:sldChg chg="modSp del mod ord">
        <pc:chgData name="lx xl" userId="ee7c9f06d3e16e05" providerId="LiveId" clId="{575336C3-CC9D-47B1-ABBF-7BA41A4E2D42}" dt="2022-10-09T07:37:09.876" v="1675" actId="47"/>
        <pc:sldMkLst>
          <pc:docMk/>
          <pc:sldMk cId="1405569848" sldId="2722"/>
        </pc:sldMkLst>
        <pc:spChg chg="mod">
          <ac:chgData name="lx xl" userId="ee7c9f06d3e16e05" providerId="LiveId" clId="{575336C3-CC9D-47B1-ABBF-7BA41A4E2D42}" dt="2022-10-09T06:49:02.433" v="736"/>
          <ac:spMkLst>
            <pc:docMk/>
            <pc:sldMk cId="1405569848" sldId="2722"/>
            <ac:spMk id="14" creationId="{FD81F00A-C216-594A-B7D8-85CA25CBAFE6}"/>
          </ac:spMkLst>
        </pc:spChg>
      </pc:sldChg>
      <pc:sldChg chg="modSp del mod ord">
        <pc:chgData name="lx xl" userId="ee7c9f06d3e16e05" providerId="LiveId" clId="{575336C3-CC9D-47B1-ABBF-7BA41A4E2D42}" dt="2022-10-09T07:18:52.564" v="1345" actId="47"/>
        <pc:sldMkLst>
          <pc:docMk/>
          <pc:sldMk cId="2314954692" sldId="2723"/>
        </pc:sldMkLst>
        <pc:spChg chg="mod">
          <ac:chgData name="lx xl" userId="ee7c9f06d3e16e05" providerId="LiveId" clId="{575336C3-CC9D-47B1-ABBF-7BA41A4E2D42}" dt="2022-10-09T06:54:16.075" v="752" actId="14100"/>
          <ac:spMkLst>
            <pc:docMk/>
            <pc:sldMk cId="2314954692" sldId="2723"/>
            <ac:spMk id="10" creationId="{C9F9E270-D8CC-A1A9-B3CB-46F9A51F49BB}"/>
          </ac:spMkLst>
        </pc:spChg>
        <pc:spChg chg="mod">
          <ac:chgData name="lx xl" userId="ee7c9f06d3e16e05" providerId="LiveId" clId="{575336C3-CC9D-47B1-ABBF-7BA41A4E2D42}" dt="2022-10-09T06:48:47.431" v="731"/>
          <ac:spMkLst>
            <pc:docMk/>
            <pc:sldMk cId="2314954692" sldId="2723"/>
            <ac:spMk id="14" creationId="{FD81F00A-C216-594A-B7D8-85CA25CBAFE6}"/>
          </ac:spMkLst>
        </pc:spChg>
      </pc:sldChg>
      <pc:sldChg chg="modSp del mod ord">
        <pc:chgData name="lx xl" userId="ee7c9f06d3e16e05" providerId="LiveId" clId="{575336C3-CC9D-47B1-ABBF-7BA41A4E2D42}" dt="2022-10-09T07:37:09.876" v="1675" actId="47"/>
        <pc:sldMkLst>
          <pc:docMk/>
          <pc:sldMk cId="2742734095" sldId="2724"/>
        </pc:sldMkLst>
        <pc:spChg chg="mod">
          <ac:chgData name="lx xl" userId="ee7c9f06d3e16e05" providerId="LiveId" clId="{575336C3-CC9D-47B1-ABBF-7BA41A4E2D42}" dt="2022-10-09T06:48:57.049" v="733"/>
          <ac:spMkLst>
            <pc:docMk/>
            <pc:sldMk cId="2742734095" sldId="2724"/>
            <ac:spMk id="14" creationId="{FD81F00A-C216-594A-B7D8-85CA25CBAFE6}"/>
          </ac:spMkLst>
        </pc:spChg>
      </pc:sldChg>
      <pc:sldChg chg="modSp del mod ord">
        <pc:chgData name="lx xl" userId="ee7c9f06d3e16e05" providerId="LiveId" clId="{575336C3-CC9D-47B1-ABBF-7BA41A4E2D42}" dt="2022-10-09T07:37:09.876" v="1675" actId="47"/>
        <pc:sldMkLst>
          <pc:docMk/>
          <pc:sldMk cId="4235140370" sldId="2725"/>
        </pc:sldMkLst>
        <pc:spChg chg="mod">
          <ac:chgData name="lx xl" userId="ee7c9f06d3e16e05" providerId="LiveId" clId="{575336C3-CC9D-47B1-ABBF-7BA41A4E2D42}" dt="2022-10-09T06:48:58.744" v="734"/>
          <ac:spMkLst>
            <pc:docMk/>
            <pc:sldMk cId="4235140370" sldId="2725"/>
            <ac:spMk id="14" creationId="{FD81F00A-C216-594A-B7D8-85CA25CBAFE6}"/>
          </ac:spMkLst>
        </pc:spChg>
      </pc:sldChg>
      <pc:sldChg chg="modSp del mod ord">
        <pc:chgData name="lx xl" userId="ee7c9f06d3e16e05" providerId="LiveId" clId="{575336C3-CC9D-47B1-ABBF-7BA41A4E2D42}" dt="2022-10-09T07:37:09.876" v="1675" actId="47"/>
        <pc:sldMkLst>
          <pc:docMk/>
          <pc:sldMk cId="782615258" sldId="2726"/>
        </pc:sldMkLst>
        <pc:spChg chg="mod">
          <ac:chgData name="lx xl" userId="ee7c9f06d3e16e05" providerId="LiveId" clId="{575336C3-CC9D-47B1-ABBF-7BA41A4E2D42}" dt="2022-10-09T06:49:01.015" v="735"/>
          <ac:spMkLst>
            <pc:docMk/>
            <pc:sldMk cId="782615258" sldId="2726"/>
            <ac:spMk id="14" creationId="{FD81F00A-C216-594A-B7D8-85CA25CBAFE6}"/>
          </ac:spMkLst>
        </pc:spChg>
      </pc:sldChg>
      <pc:sldChg chg="modSp del mod ord">
        <pc:chgData name="lx xl" userId="ee7c9f06d3e16e05" providerId="LiveId" clId="{575336C3-CC9D-47B1-ABBF-7BA41A4E2D42}" dt="2022-10-09T07:37:09.876" v="1675" actId="47"/>
        <pc:sldMkLst>
          <pc:docMk/>
          <pc:sldMk cId="2623011518" sldId="2728"/>
        </pc:sldMkLst>
        <pc:spChg chg="mod">
          <ac:chgData name="lx xl" userId="ee7c9f06d3e16e05" providerId="LiveId" clId="{575336C3-CC9D-47B1-ABBF-7BA41A4E2D42}" dt="2022-10-09T06:49:04.112" v="737"/>
          <ac:spMkLst>
            <pc:docMk/>
            <pc:sldMk cId="2623011518" sldId="2728"/>
            <ac:spMk id="14" creationId="{FD81F00A-C216-594A-B7D8-85CA25CBAFE6}"/>
          </ac:spMkLst>
        </pc:spChg>
      </pc:sldChg>
      <pc:sldChg chg="addSp delSp modSp del mod ord">
        <pc:chgData name="lx xl" userId="ee7c9f06d3e16e05" providerId="LiveId" clId="{575336C3-CC9D-47B1-ABBF-7BA41A4E2D42}" dt="2022-10-09T07:37:09.876" v="1675" actId="47"/>
        <pc:sldMkLst>
          <pc:docMk/>
          <pc:sldMk cId="3077807206" sldId="2729"/>
        </pc:sldMkLst>
        <pc:spChg chg="add mod">
          <ac:chgData name="lx xl" userId="ee7c9f06d3e16e05" providerId="LiveId" clId="{575336C3-CC9D-47B1-ABBF-7BA41A4E2D42}" dt="2022-10-09T07:11:40.128" v="1047" actId="1037"/>
          <ac:spMkLst>
            <pc:docMk/>
            <pc:sldMk cId="3077807206" sldId="2729"/>
            <ac:spMk id="2" creationId="{13A8C1DE-CEA6-4E9C-A1EA-BAAEE95A94B4}"/>
          </ac:spMkLst>
        </pc:spChg>
        <pc:spChg chg="del mod">
          <ac:chgData name="lx xl" userId="ee7c9f06d3e16e05" providerId="LiveId" clId="{575336C3-CC9D-47B1-ABBF-7BA41A4E2D42}" dt="2022-10-09T07:09:15.361" v="1027" actId="478"/>
          <ac:spMkLst>
            <pc:docMk/>
            <pc:sldMk cId="3077807206" sldId="2729"/>
            <ac:spMk id="4" creationId="{AED0849C-6912-0F4D-8B0D-8BFD8750215A}"/>
          </ac:spMkLst>
        </pc:spChg>
        <pc:spChg chg="mod topLvl">
          <ac:chgData name="lx xl" userId="ee7c9f06d3e16e05" providerId="LiveId" clId="{575336C3-CC9D-47B1-ABBF-7BA41A4E2D42}" dt="2022-10-09T07:18:16.314" v="1330" actId="113"/>
          <ac:spMkLst>
            <pc:docMk/>
            <pc:sldMk cId="3077807206" sldId="2729"/>
            <ac:spMk id="10" creationId="{C9F9E270-D8CC-A1A9-B3CB-46F9A51F49BB}"/>
          </ac:spMkLst>
        </pc:spChg>
        <pc:spChg chg="mod ord">
          <ac:chgData name="lx xl" userId="ee7c9f06d3e16e05" providerId="LiveId" clId="{575336C3-CC9D-47B1-ABBF-7BA41A4E2D42}" dt="2022-10-09T07:18:18.231" v="1332" actId="113"/>
          <ac:spMkLst>
            <pc:docMk/>
            <pc:sldMk cId="3077807206" sldId="2729"/>
            <ac:spMk id="11" creationId="{67595A76-E466-4F92-7272-9393E229878E}"/>
          </ac:spMkLst>
        </pc:spChg>
        <pc:spChg chg="mod">
          <ac:chgData name="lx xl" userId="ee7c9f06d3e16e05" providerId="LiveId" clId="{575336C3-CC9D-47B1-ABBF-7BA41A4E2D42}" dt="2022-10-09T07:11:40.128" v="1047" actId="1037"/>
          <ac:spMkLst>
            <pc:docMk/>
            <pc:sldMk cId="3077807206" sldId="2729"/>
            <ac:spMk id="12" creationId="{F7EA93A9-08DE-5C58-0AA9-4D350463D356}"/>
          </ac:spMkLst>
        </pc:spChg>
        <pc:spChg chg="mod">
          <ac:chgData name="lx xl" userId="ee7c9f06d3e16e05" providerId="LiveId" clId="{575336C3-CC9D-47B1-ABBF-7BA41A4E2D42}" dt="2022-10-09T07:11:40.128" v="1047" actId="1037"/>
          <ac:spMkLst>
            <pc:docMk/>
            <pc:sldMk cId="3077807206" sldId="2729"/>
            <ac:spMk id="13" creationId="{46CA75F0-B370-693B-DDD0-863B6D8F6D65}"/>
          </ac:spMkLst>
        </pc:spChg>
        <pc:spChg chg="mod">
          <ac:chgData name="lx xl" userId="ee7c9f06d3e16e05" providerId="LiveId" clId="{575336C3-CC9D-47B1-ABBF-7BA41A4E2D42}" dt="2022-10-09T07:00:39.959" v="901" actId="2711"/>
          <ac:spMkLst>
            <pc:docMk/>
            <pc:sldMk cId="3077807206" sldId="2729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07:11:40.128" v="1047" actId="1037"/>
          <ac:spMkLst>
            <pc:docMk/>
            <pc:sldMk cId="3077807206" sldId="2729"/>
            <ac:spMk id="15" creationId="{1921DC9F-3896-E581-5A34-2E6CA24622FE}"/>
          </ac:spMkLst>
        </pc:spChg>
        <pc:spChg chg="del mod topLvl">
          <ac:chgData name="lx xl" userId="ee7c9f06d3e16e05" providerId="LiveId" clId="{575336C3-CC9D-47B1-ABBF-7BA41A4E2D42}" dt="2022-10-09T07:08:08.828" v="998" actId="478"/>
          <ac:spMkLst>
            <pc:docMk/>
            <pc:sldMk cId="3077807206" sldId="2729"/>
            <ac:spMk id="18" creationId="{1731496E-C5BF-5079-00A2-71574FFEDDCA}"/>
          </ac:spMkLst>
        </pc:spChg>
        <pc:spChg chg="mod topLvl">
          <ac:chgData name="lx xl" userId="ee7c9f06d3e16e05" providerId="LiveId" clId="{575336C3-CC9D-47B1-ABBF-7BA41A4E2D42}" dt="2022-10-09T07:18:25.851" v="1337" actId="14100"/>
          <ac:spMkLst>
            <pc:docMk/>
            <pc:sldMk cId="3077807206" sldId="2729"/>
            <ac:spMk id="19" creationId="{4C893E0A-A9F3-E543-F139-DEA663596E67}"/>
          </ac:spMkLst>
        </pc:spChg>
        <pc:spChg chg="mod">
          <ac:chgData name="lx xl" userId="ee7c9f06d3e16e05" providerId="LiveId" clId="{575336C3-CC9D-47B1-ABBF-7BA41A4E2D42}" dt="2022-10-09T07:18:28.818" v="1339" actId="14100"/>
          <ac:spMkLst>
            <pc:docMk/>
            <pc:sldMk cId="3077807206" sldId="2729"/>
            <ac:spMk id="20" creationId="{ED6C5FC9-69D5-F1AC-0E1F-3A4695690B07}"/>
          </ac:spMkLst>
        </pc:spChg>
        <pc:spChg chg="mod">
          <ac:chgData name="lx xl" userId="ee7c9f06d3e16e05" providerId="LiveId" clId="{575336C3-CC9D-47B1-ABBF-7BA41A4E2D42}" dt="2022-10-09T07:18:30.067" v="1340" actId="113"/>
          <ac:spMkLst>
            <pc:docMk/>
            <pc:sldMk cId="3077807206" sldId="2729"/>
            <ac:spMk id="21" creationId="{FE101F76-C2EF-9231-CDEB-460063488A41}"/>
          </ac:spMkLst>
        </pc:spChg>
        <pc:spChg chg="mod">
          <ac:chgData name="lx xl" userId="ee7c9f06d3e16e05" providerId="LiveId" clId="{575336C3-CC9D-47B1-ABBF-7BA41A4E2D42}" dt="2022-10-09T07:04:24.473" v="956" actId="14100"/>
          <ac:spMkLst>
            <pc:docMk/>
            <pc:sldMk cId="3077807206" sldId="2729"/>
            <ac:spMk id="24" creationId="{3E379484-DDCF-A7DB-FFF0-7D733519176D}"/>
          </ac:spMkLst>
        </pc:spChg>
        <pc:spChg chg="mod">
          <ac:chgData name="lx xl" userId="ee7c9f06d3e16e05" providerId="LiveId" clId="{575336C3-CC9D-47B1-ABBF-7BA41A4E2D42}" dt="2022-10-09T07:18:21.381" v="1334" actId="113"/>
          <ac:spMkLst>
            <pc:docMk/>
            <pc:sldMk cId="3077807206" sldId="2729"/>
            <ac:spMk id="28" creationId="{EAAA32BC-27C8-429F-4174-7F37D1AF9A33}"/>
          </ac:spMkLst>
        </pc:spChg>
        <pc:spChg chg="mod topLvl">
          <ac:chgData name="lx xl" userId="ee7c9f06d3e16e05" providerId="LiveId" clId="{575336C3-CC9D-47B1-ABBF-7BA41A4E2D42}" dt="2022-10-09T07:18:23.394" v="1336" actId="113"/>
          <ac:spMkLst>
            <pc:docMk/>
            <pc:sldMk cId="3077807206" sldId="2729"/>
            <ac:spMk id="31" creationId="{F12F0BBB-886A-84EB-E62E-87CA546870B1}"/>
          </ac:spMkLst>
        </pc:spChg>
        <pc:spChg chg="del mod topLvl">
          <ac:chgData name="lx xl" userId="ee7c9f06d3e16e05" providerId="LiveId" clId="{575336C3-CC9D-47B1-ABBF-7BA41A4E2D42}" dt="2022-10-09T07:06:21.215" v="986" actId="478"/>
          <ac:spMkLst>
            <pc:docMk/>
            <pc:sldMk cId="3077807206" sldId="2729"/>
            <ac:spMk id="32" creationId="{A6D1648C-5A17-CE68-2A62-5028BC73C36E}"/>
          </ac:spMkLst>
        </pc:spChg>
        <pc:spChg chg="mod ord">
          <ac:chgData name="lx xl" userId="ee7c9f06d3e16e05" providerId="LiveId" clId="{575336C3-CC9D-47B1-ABBF-7BA41A4E2D42}" dt="2022-10-09T07:10:31.510" v="1041" actId="1076"/>
          <ac:spMkLst>
            <pc:docMk/>
            <pc:sldMk cId="3077807206" sldId="2729"/>
            <ac:spMk id="33" creationId="{6CF9D642-3A11-9412-D304-FC16ABF61417}"/>
          </ac:spMkLst>
        </pc:spChg>
        <pc:spChg chg="mod">
          <ac:chgData name="lx xl" userId="ee7c9f06d3e16e05" providerId="LiveId" clId="{575336C3-CC9D-47B1-ABBF-7BA41A4E2D42}" dt="2022-10-09T07:18:19.625" v="1333" actId="113"/>
          <ac:spMkLst>
            <pc:docMk/>
            <pc:sldMk cId="3077807206" sldId="2729"/>
            <ac:spMk id="35" creationId="{18BD54BD-80F8-D4E8-1A2E-BFB2415C87AE}"/>
          </ac:spMkLst>
        </pc:spChg>
        <pc:spChg chg="mod">
          <ac:chgData name="lx xl" userId="ee7c9f06d3e16e05" providerId="LiveId" clId="{575336C3-CC9D-47B1-ABBF-7BA41A4E2D42}" dt="2022-10-09T07:00:39.959" v="901" actId="2711"/>
          <ac:spMkLst>
            <pc:docMk/>
            <pc:sldMk cId="3077807206" sldId="2729"/>
            <ac:spMk id="38" creationId="{6DBD3E34-ACF9-A912-548F-90D5815B2629}"/>
          </ac:spMkLst>
        </pc:spChg>
        <pc:spChg chg="add del mod">
          <ac:chgData name="lx xl" userId="ee7c9f06d3e16e05" providerId="LiveId" clId="{575336C3-CC9D-47B1-ABBF-7BA41A4E2D42}" dt="2022-10-09T07:08:09.408" v="999" actId="478"/>
          <ac:spMkLst>
            <pc:docMk/>
            <pc:sldMk cId="3077807206" sldId="2729"/>
            <ac:spMk id="39" creationId="{7BBD24C8-B3F1-4441-82D6-6F9F45BAFB68}"/>
          </ac:spMkLst>
        </pc:spChg>
        <pc:spChg chg="mod">
          <ac:chgData name="lx xl" userId="ee7c9f06d3e16e05" providerId="LiveId" clId="{575336C3-CC9D-47B1-ABBF-7BA41A4E2D42}" dt="2022-10-09T07:00:39.959" v="901" actId="2711"/>
          <ac:spMkLst>
            <pc:docMk/>
            <pc:sldMk cId="3077807206" sldId="2729"/>
            <ac:spMk id="44" creationId="{00000000-0000-0000-0000-000000000000}"/>
          </ac:spMkLst>
        </pc:spChg>
        <pc:grpChg chg="del mod">
          <ac:chgData name="lx xl" userId="ee7c9f06d3e16e05" providerId="LiveId" clId="{575336C3-CC9D-47B1-ABBF-7BA41A4E2D42}" dt="2022-10-09T07:00:01.775" v="896" actId="165"/>
          <ac:grpSpMkLst>
            <pc:docMk/>
            <pc:sldMk cId="3077807206" sldId="2729"/>
            <ac:grpSpMk id="8" creationId="{CBC648EA-A2E2-6DCD-A033-2DE5B461C5FB}"/>
          </ac:grpSpMkLst>
        </pc:grpChg>
        <pc:grpChg chg="del mod">
          <ac:chgData name="lx xl" userId="ee7c9f06d3e16e05" providerId="LiveId" clId="{575336C3-CC9D-47B1-ABBF-7BA41A4E2D42}" dt="2022-10-09T07:05:31.099" v="971" actId="165"/>
          <ac:grpSpMkLst>
            <pc:docMk/>
            <pc:sldMk cId="3077807206" sldId="2729"/>
            <ac:grpSpMk id="17" creationId="{3267F5A4-D751-4616-FFAB-E19611F4BC49}"/>
          </ac:grpSpMkLst>
        </pc:grpChg>
        <pc:grpChg chg="mod">
          <ac:chgData name="lx xl" userId="ee7c9f06d3e16e05" providerId="LiveId" clId="{575336C3-CC9D-47B1-ABBF-7BA41A4E2D42}" dt="2022-10-09T07:11:40.128" v="1047" actId="1037"/>
          <ac:grpSpMkLst>
            <pc:docMk/>
            <pc:sldMk cId="3077807206" sldId="2729"/>
            <ac:grpSpMk id="23" creationId="{FD096E4E-11EB-1A84-8137-6AAC889C6CB6}"/>
          </ac:grpSpMkLst>
        </pc:grpChg>
        <pc:grpChg chg="del mod">
          <ac:chgData name="lx xl" userId="ee7c9f06d3e16e05" providerId="LiveId" clId="{575336C3-CC9D-47B1-ABBF-7BA41A4E2D42}" dt="2022-10-09T07:05:33.812" v="972" actId="165"/>
          <ac:grpSpMkLst>
            <pc:docMk/>
            <pc:sldMk cId="3077807206" sldId="2729"/>
            <ac:grpSpMk id="30" creationId="{8A045A64-6F08-C513-4D7A-DD571CDAF3BF}"/>
          </ac:grpSpMkLst>
        </pc:grpChg>
        <pc:picChg chg="mod topLvl">
          <ac:chgData name="lx xl" userId="ee7c9f06d3e16e05" providerId="LiveId" clId="{575336C3-CC9D-47B1-ABBF-7BA41A4E2D42}" dt="2022-10-09T07:11:40.128" v="1047" actId="1037"/>
          <ac:picMkLst>
            <pc:docMk/>
            <pc:sldMk cId="3077807206" sldId="2729"/>
            <ac:picMk id="9" creationId="{9DF18005-2BB8-0DDB-F2A2-F84DA0AE1326}"/>
          </ac:picMkLst>
        </pc:picChg>
        <pc:picChg chg="mod">
          <ac:chgData name="lx xl" userId="ee7c9f06d3e16e05" providerId="LiveId" clId="{575336C3-CC9D-47B1-ABBF-7BA41A4E2D42}" dt="2022-10-09T07:11:40.128" v="1047" actId="1037"/>
          <ac:picMkLst>
            <pc:docMk/>
            <pc:sldMk cId="3077807206" sldId="2729"/>
            <ac:picMk id="16" creationId="{362A05BA-57BD-A7CD-41BC-81C08097B165}"/>
          </ac:picMkLst>
        </pc:picChg>
        <pc:picChg chg="mod modCrop">
          <ac:chgData name="lx xl" userId="ee7c9f06d3e16e05" providerId="LiveId" clId="{575336C3-CC9D-47B1-ABBF-7BA41A4E2D42}" dt="2022-10-09T07:11:40.128" v="1047" actId="1037"/>
          <ac:picMkLst>
            <pc:docMk/>
            <pc:sldMk cId="3077807206" sldId="2729"/>
            <ac:picMk id="22" creationId="{FD74077A-B749-74D7-AE8B-8FEE956F5FFA}"/>
          </ac:picMkLst>
        </pc:picChg>
        <pc:picChg chg="mod">
          <ac:chgData name="lx xl" userId="ee7c9f06d3e16e05" providerId="LiveId" clId="{575336C3-CC9D-47B1-ABBF-7BA41A4E2D42}" dt="2022-10-09T07:11:40.128" v="1047" actId="1037"/>
          <ac:picMkLst>
            <pc:docMk/>
            <pc:sldMk cId="3077807206" sldId="2729"/>
            <ac:picMk id="29" creationId="{D6388F36-B31E-EAE7-FB90-D2FADCB40FFE}"/>
          </ac:picMkLst>
        </pc:picChg>
        <pc:picChg chg="del">
          <ac:chgData name="lx xl" userId="ee7c9f06d3e16e05" providerId="LiveId" clId="{575336C3-CC9D-47B1-ABBF-7BA41A4E2D42}" dt="2022-10-09T06:59:22.801" v="888" actId="478"/>
          <ac:picMkLst>
            <pc:docMk/>
            <pc:sldMk cId="3077807206" sldId="2729"/>
            <ac:picMk id="34" creationId="{E6C6E41F-9A95-6A02-1637-D50E84812DAE}"/>
          </ac:picMkLst>
        </pc:picChg>
        <pc:picChg chg="del">
          <ac:chgData name="lx xl" userId="ee7c9f06d3e16e05" providerId="LiveId" clId="{575336C3-CC9D-47B1-ABBF-7BA41A4E2D42}" dt="2022-10-09T06:59:23.550" v="889" actId="478"/>
          <ac:picMkLst>
            <pc:docMk/>
            <pc:sldMk cId="3077807206" sldId="2729"/>
            <ac:picMk id="36" creationId="{588A8396-0E2C-4B2B-5CBF-3C7641DE9487}"/>
          </ac:picMkLst>
        </pc:picChg>
        <pc:picChg chg="del">
          <ac:chgData name="lx xl" userId="ee7c9f06d3e16e05" providerId="LiveId" clId="{575336C3-CC9D-47B1-ABBF-7BA41A4E2D42}" dt="2022-10-09T06:59:24.208" v="890" actId="478"/>
          <ac:picMkLst>
            <pc:docMk/>
            <pc:sldMk cId="3077807206" sldId="2729"/>
            <ac:picMk id="37" creationId="{8AEE277B-E605-5289-B814-ED8240BE67EB}"/>
          </ac:picMkLst>
        </pc:picChg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71309716" sldId="2730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411437818" sldId="2732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340558915" sldId="2734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251127023" sldId="2735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228205981" sldId="2736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844573229" sldId="2737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4029093151" sldId="2739"/>
        </pc:sldMkLst>
      </pc:sldChg>
      <pc:sldChg chg="del ord">
        <pc:chgData name="lx xl" userId="ee7c9f06d3e16e05" providerId="LiveId" clId="{575336C3-CC9D-47B1-ABBF-7BA41A4E2D42}" dt="2022-10-09T14:18:38.893" v="8196" actId="47"/>
        <pc:sldMkLst>
          <pc:docMk/>
          <pc:sldMk cId="62761493" sldId="2743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657509399" sldId="2745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836430893" sldId="2746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388039848" sldId="2752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709051339" sldId="2753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313038628" sldId="2754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3911035117" sldId="2755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589816165" sldId="2756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4205504529" sldId="2757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654675017" sldId="2758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228180240" sldId="2759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64894670" sldId="2760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3500838741" sldId="2761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4073467887" sldId="2762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492236689" sldId="2763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3821992843" sldId="2764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3079136806" sldId="2765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501174456" sldId="2766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818948706" sldId="2767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700213376" sldId="2768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227889123" sldId="2769"/>
        </pc:sldMkLst>
      </pc:sldChg>
      <pc:sldChg chg="modSp del mod">
        <pc:chgData name="lx xl" userId="ee7c9f06d3e16e05" providerId="LiveId" clId="{575336C3-CC9D-47B1-ABBF-7BA41A4E2D42}" dt="2022-10-09T14:24:32.889" v="8399" actId="47"/>
        <pc:sldMkLst>
          <pc:docMk/>
          <pc:sldMk cId="1429255512" sldId="2770"/>
        </pc:sldMkLst>
        <pc:spChg chg="mod">
          <ac:chgData name="lx xl" userId="ee7c9f06d3e16e05" providerId="LiveId" clId="{575336C3-CC9D-47B1-ABBF-7BA41A4E2D42}" dt="2022-10-09T14:22:46.789" v="8397" actId="20577"/>
          <ac:spMkLst>
            <pc:docMk/>
            <pc:sldMk cId="1429255512" sldId="2770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14:22:41.845" v="8386" actId="113"/>
          <ac:spMkLst>
            <pc:docMk/>
            <pc:sldMk cId="1429255512" sldId="2770"/>
            <ac:spMk id="22" creationId="{EF3F3720-BA2B-DF10-CD10-9C99FA4EA9C9}"/>
          </ac:spMkLst>
        </pc:spChg>
        <pc:spChg chg="mod">
          <ac:chgData name="lx xl" userId="ee7c9f06d3e16e05" providerId="LiveId" clId="{575336C3-CC9D-47B1-ABBF-7BA41A4E2D42}" dt="2022-10-09T14:22:40.762" v="8385" actId="113"/>
          <ac:spMkLst>
            <pc:docMk/>
            <pc:sldMk cId="1429255512" sldId="2770"/>
            <ac:spMk id="30" creationId="{AD2541DF-997A-27EF-890A-148E4589C6F5}"/>
          </ac:spMkLst>
        </pc:spChg>
        <pc:picChg chg="mod">
          <ac:chgData name="lx xl" userId="ee7c9f06d3e16e05" providerId="LiveId" clId="{575336C3-CC9D-47B1-ABBF-7BA41A4E2D42}" dt="2022-10-09T14:20:26.234" v="8241" actId="1035"/>
          <ac:picMkLst>
            <pc:docMk/>
            <pc:sldMk cId="1429255512" sldId="2770"/>
            <ac:picMk id="19" creationId="{4AEF7793-465A-E4FE-99BD-2936E86EEC36}"/>
          </ac:picMkLst>
        </pc:picChg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1886676228" sldId="2771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3747181511" sldId="2773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3586186481" sldId="2774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326087795" sldId="2775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691189645" sldId="2776"/>
        </pc:sldMkLst>
      </pc:sldChg>
      <pc:sldChg chg="del">
        <pc:chgData name="lx xl" userId="ee7c9f06d3e16e05" providerId="LiveId" clId="{575336C3-CC9D-47B1-ABBF-7BA41A4E2D42}" dt="2022-10-09T14:18:38.893" v="8196" actId="47"/>
        <pc:sldMkLst>
          <pc:docMk/>
          <pc:sldMk cId="2139461888" sldId="2777"/>
        </pc:sldMkLst>
      </pc:sldChg>
      <pc:sldChg chg="addSp delSp modSp add mod">
        <pc:chgData name="lx xl" userId="ee7c9f06d3e16e05" providerId="LiveId" clId="{575336C3-CC9D-47B1-ABBF-7BA41A4E2D42}" dt="2022-10-09T07:55:38.152" v="1770"/>
        <pc:sldMkLst>
          <pc:docMk/>
          <pc:sldMk cId="2544743323" sldId="2778"/>
        </pc:sldMkLst>
        <pc:spChg chg="add mod">
          <ac:chgData name="lx xl" userId="ee7c9f06d3e16e05" providerId="LiveId" clId="{575336C3-CC9D-47B1-ABBF-7BA41A4E2D42}" dt="2022-10-09T06:46:38.047" v="695" actId="1036"/>
          <ac:spMkLst>
            <pc:docMk/>
            <pc:sldMk cId="2544743323" sldId="2778"/>
            <ac:spMk id="12" creationId="{277774A8-4709-4417-A0A4-91F1E075CEA0}"/>
          </ac:spMkLst>
        </pc:spChg>
        <pc:spChg chg="add mod ord">
          <ac:chgData name="lx xl" userId="ee7c9f06d3e16e05" providerId="LiveId" clId="{575336C3-CC9D-47B1-ABBF-7BA41A4E2D42}" dt="2022-10-09T06:46:38.047" v="695" actId="1036"/>
          <ac:spMkLst>
            <pc:docMk/>
            <pc:sldMk cId="2544743323" sldId="2778"/>
            <ac:spMk id="13" creationId="{7E0D8136-BD3A-4C5A-94DE-E72D9B4C3A3D}"/>
          </ac:spMkLst>
        </pc:spChg>
        <pc:spChg chg="mod">
          <ac:chgData name="lx xl" userId="ee7c9f06d3e16e05" providerId="LiveId" clId="{575336C3-CC9D-47B1-ABBF-7BA41A4E2D42}" dt="2022-10-09T07:55:38.152" v="1770"/>
          <ac:spMkLst>
            <pc:docMk/>
            <pc:sldMk cId="2544743323" sldId="2778"/>
            <ac:spMk id="14" creationId="{FD81F00A-C216-594A-B7D8-85CA25CBAFE6}"/>
          </ac:spMkLst>
        </pc:spChg>
        <pc:spChg chg="add mod ord">
          <ac:chgData name="lx xl" userId="ee7c9f06d3e16e05" providerId="LiveId" clId="{575336C3-CC9D-47B1-ABBF-7BA41A4E2D42}" dt="2022-10-09T06:46:38.047" v="695" actId="1036"/>
          <ac:spMkLst>
            <pc:docMk/>
            <pc:sldMk cId="2544743323" sldId="2778"/>
            <ac:spMk id="15" creationId="{159B1C1D-570C-4166-AA63-562504B4CF8D}"/>
          </ac:spMkLst>
        </pc:spChg>
        <pc:spChg chg="add mod">
          <ac:chgData name="lx xl" userId="ee7c9f06d3e16e05" providerId="LiveId" clId="{575336C3-CC9D-47B1-ABBF-7BA41A4E2D42}" dt="2022-10-09T06:46:38.047" v="695" actId="1036"/>
          <ac:spMkLst>
            <pc:docMk/>
            <pc:sldMk cId="2544743323" sldId="2778"/>
            <ac:spMk id="33" creationId="{905AB57D-C71B-43B3-8066-5F87F0979EE4}"/>
          </ac:spMkLst>
        </pc:spChg>
        <pc:spChg chg="mod">
          <ac:chgData name="lx xl" userId="ee7c9f06d3e16e05" providerId="LiveId" clId="{575336C3-CC9D-47B1-ABBF-7BA41A4E2D42}" dt="2022-10-09T06:46:09.713" v="688" actId="14100"/>
          <ac:spMkLst>
            <pc:docMk/>
            <pc:sldMk cId="2544743323" sldId="2778"/>
            <ac:spMk id="40" creationId="{766BAE26-E644-7992-1505-661BD12050D5}"/>
          </ac:spMkLst>
        </pc:spChg>
        <pc:picChg chg="add del mod">
          <ac:chgData name="lx xl" userId="ee7c9f06d3e16e05" providerId="LiveId" clId="{575336C3-CC9D-47B1-ABBF-7BA41A4E2D42}" dt="2022-10-09T06:40:17.060" v="583" actId="478"/>
          <ac:picMkLst>
            <pc:docMk/>
            <pc:sldMk cId="2544743323" sldId="2778"/>
            <ac:picMk id="3" creationId="{19F45D12-4CC7-4158-BAC6-4A1B97845308}"/>
          </ac:picMkLst>
        </pc:picChg>
        <pc:picChg chg="add del mod">
          <ac:chgData name="lx xl" userId="ee7c9f06d3e16e05" providerId="LiveId" clId="{575336C3-CC9D-47B1-ABBF-7BA41A4E2D42}" dt="2022-10-09T06:40:17.060" v="583" actId="478"/>
          <ac:picMkLst>
            <pc:docMk/>
            <pc:sldMk cId="2544743323" sldId="2778"/>
            <ac:picMk id="8" creationId="{FE4DCE10-3E80-4E3F-BE04-F0EA0811E150}"/>
          </ac:picMkLst>
        </pc:picChg>
        <pc:picChg chg="add del mod">
          <ac:chgData name="lx xl" userId="ee7c9f06d3e16e05" providerId="LiveId" clId="{575336C3-CC9D-47B1-ABBF-7BA41A4E2D42}" dt="2022-10-09T06:40:17.060" v="583" actId="478"/>
          <ac:picMkLst>
            <pc:docMk/>
            <pc:sldMk cId="2544743323" sldId="2778"/>
            <ac:picMk id="9" creationId="{87EB3B8A-D9F7-492C-A3AF-84B00D49BB9F}"/>
          </ac:picMkLst>
        </pc:picChg>
        <pc:picChg chg="add del mod">
          <ac:chgData name="lx xl" userId="ee7c9f06d3e16e05" providerId="LiveId" clId="{575336C3-CC9D-47B1-ABBF-7BA41A4E2D42}" dt="2022-10-09T06:40:17.060" v="583" actId="478"/>
          <ac:picMkLst>
            <pc:docMk/>
            <pc:sldMk cId="2544743323" sldId="2778"/>
            <ac:picMk id="10" creationId="{B7E23C99-0376-47A6-8401-023C174700B1}"/>
          </ac:picMkLst>
        </pc:picChg>
        <pc:picChg chg="add mod">
          <ac:chgData name="lx xl" userId="ee7c9f06d3e16e05" providerId="LiveId" clId="{575336C3-CC9D-47B1-ABBF-7BA41A4E2D42}" dt="2022-10-09T06:46:38.047" v="695" actId="1036"/>
          <ac:picMkLst>
            <pc:docMk/>
            <pc:sldMk cId="2544743323" sldId="2778"/>
            <ac:picMk id="16" creationId="{4F5072A8-0C69-4FC7-B44C-B42C86412164}"/>
          </ac:picMkLst>
        </pc:picChg>
        <pc:picChg chg="add mod">
          <ac:chgData name="lx xl" userId="ee7c9f06d3e16e05" providerId="LiveId" clId="{575336C3-CC9D-47B1-ABBF-7BA41A4E2D42}" dt="2022-10-09T06:46:38.047" v="695" actId="1036"/>
          <ac:picMkLst>
            <pc:docMk/>
            <pc:sldMk cId="2544743323" sldId="2778"/>
            <ac:picMk id="17" creationId="{320A1AD3-9476-433B-BF4D-C6603FDFA84F}"/>
          </ac:picMkLst>
        </pc:picChg>
        <pc:picChg chg="add mod">
          <ac:chgData name="lx xl" userId="ee7c9f06d3e16e05" providerId="LiveId" clId="{575336C3-CC9D-47B1-ABBF-7BA41A4E2D42}" dt="2022-10-09T06:46:38.047" v="695" actId="1036"/>
          <ac:picMkLst>
            <pc:docMk/>
            <pc:sldMk cId="2544743323" sldId="2778"/>
            <ac:picMk id="18" creationId="{056A451C-8129-42A1-855C-68B9F4335484}"/>
          </ac:picMkLst>
        </pc:picChg>
        <pc:picChg chg="add mod">
          <ac:chgData name="lx xl" userId="ee7c9f06d3e16e05" providerId="LiveId" clId="{575336C3-CC9D-47B1-ABBF-7BA41A4E2D42}" dt="2022-10-09T06:46:38.047" v="695" actId="1036"/>
          <ac:picMkLst>
            <pc:docMk/>
            <pc:sldMk cId="2544743323" sldId="2778"/>
            <ac:picMk id="19" creationId="{261A19BB-99CF-4D94-BCED-D31A5F7ADE7C}"/>
          </ac:picMkLst>
        </pc:picChg>
        <pc:cxnChg chg="add mod">
          <ac:chgData name="lx xl" userId="ee7c9f06d3e16e05" providerId="LiveId" clId="{575336C3-CC9D-47B1-ABBF-7BA41A4E2D42}" dt="2022-10-09T06:46:38.047" v="695" actId="1036"/>
          <ac:cxnSpMkLst>
            <pc:docMk/>
            <pc:sldMk cId="2544743323" sldId="2778"/>
            <ac:cxnSpMk id="20" creationId="{73E5E47B-EFFA-4187-A5C0-693F5C72244C}"/>
          </ac:cxnSpMkLst>
        </pc:cxnChg>
        <pc:cxnChg chg="add del mod">
          <ac:chgData name="lx xl" userId="ee7c9f06d3e16e05" providerId="LiveId" clId="{575336C3-CC9D-47B1-ABBF-7BA41A4E2D42}" dt="2022-10-09T06:42:14.248" v="628" actId="478"/>
          <ac:cxnSpMkLst>
            <pc:docMk/>
            <pc:sldMk cId="2544743323" sldId="2778"/>
            <ac:cxnSpMk id="21" creationId="{293F4708-6A75-42CA-868E-EB6DF9FFDDD6}"/>
          </ac:cxnSpMkLst>
        </pc:cxnChg>
        <pc:cxnChg chg="add mod">
          <ac:chgData name="lx xl" userId="ee7c9f06d3e16e05" providerId="LiveId" clId="{575336C3-CC9D-47B1-ABBF-7BA41A4E2D42}" dt="2022-10-09T06:46:38.047" v="695" actId="1036"/>
          <ac:cxnSpMkLst>
            <pc:docMk/>
            <pc:sldMk cId="2544743323" sldId="2778"/>
            <ac:cxnSpMk id="22" creationId="{8E1096A9-024F-40D9-9E36-D174749C2954}"/>
          </ac:cxnSpMkLst>
        </pc:cxnChg>
        <pc:cxnChg chg="add mod">
          <ac:chgData name="lx xl" userId="ee7c9f06d3e16e05" providerId="LiveId" clId="{575336C3-CC9D-47B1-ABBF-7BA41A4E2D42}" dt="2022-10-09T06:46:38.047" v="695" actId="1036"/>
          <ac:cxnSpMkLst>
            <pc:docMk/>
            <pc:sldMk cId="2544743323" sldId="2778"/>
            <ac:cxnSpMk id="26" creationId="{1E14C205-93FD-47F4-81EB-6D755ADAD27C}"/>
          </ac:cxnSpMkLst>
        </pc:cxnChg>
      </pc:sldChg>
      <pc:sldChg chg="delSp modSp add del mod">
        <pc:chgData name="lx xl" userId="ee7c9f06d3e16e05" providerId="LiveId" clId="{575336C3-CC9D-47B1-ABBF-7BA41A4E2D42}" dt="2022-10-09T07:37:09.876" v="1675" actId="47"/>
        <pc:sldMkLst>
          <pc:docMk/>
          <pc:sldMk cId="947510417" sldId="2779"/>
        </pc:sldMkLst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2" creationId="{13A8C1DE-CEA6-4E9C-A1EA-BAAEE95A94B4}"/>
          </ac:spMkLst>
        </pc:spChg>
        <pc:spChg chg="mod">
          <ac:chgData name="lx xl" userId="ee7c9f06d3e16e05" providerId="LiveId" clId="{575336C3-CC9D-47B1-ABBF-7BA41A4E2D42}" dt="2022-10-09T07:17:53.910" v="1319" actId="113"/>
          <ac:spMkLst>
            <pc:docMk/>
            <pc:sldMk cId="947510417" sldId="2779"/>
            <ac:spMk id="10" creationId="{C9F9E270-D8CC-A1A9-B3CB-46F9A51F49BB}"/>
          </ac:spMkLst>
        </pc:spChg>
        <pc:spChg chg="mod">
          <ac:chgData name="lx xl" userId="ee7c9f06d3e16e05" providerId="LiveId" clId="{575336C3-CC9D-47B1-ABBF-7BA41A4E2D42}" dt="2022-10-09T07:17:55.730" v="1321" actId="113"/>
          <ac:spMkLst>
            <pc:docMk/>
            <pc:sldMk cId="947510417" sldId="2779"/>
            <ac:spMk id="11" creationId="{67595A76-E466-4F92-7272-9393E229878E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12" creationId="{F7EA93A9-08DE-5C58-0AA9-4D350463D356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13" creationId="{46CA75F0-B370-693B-DDD0-863B6D8F6D65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15" creationId="{1921DC9F-3896-E581-5A34-2E6CA24622FE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19" creationId="{4C893E0A-A9F3-E543-F139-DEA663596E67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20" creationId="{ED6C5FC9-69D5-F1AC-0E1F-3A4695690B07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21" creationId="{FE101F76-C2EF-9231-CDEB-460063488A41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28" creationId="{EAAA32BC-27C8-429F-4174-7F37D1AF9A33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31" creationId="{F12F0BBB-886A-84EB-E62E-87CA546870B1}"/>
          </ac:spMkLst>
        </pc:spChg>
        <pc:spChg chg="del">
          <ac:chgData name="lx xl" userId="ee7c9f06d3e16e05" providerId="LiveId" clId="{575336C3-CC9D-47B1-ABBF-7BA41A4E2D42}" dt="2022-10-09T07:12:01.438" v="1050" actId="478"/>
          <ac:spMkLst>
            <pc:docMk/>
            <pc:sldMk cId="947510417" sldId="2779"/>
            <ac:spMk id="33" creationId="{6CF9D642-3A11-9412-D304-FC16ABF61417}"/>
          </ac:spMkLst>
        </pc:spChg>
        <pc:spChg chg="del">
          <ac:chgData name="lx xl" userId="ee7c9f06d3e16e05" providerId="LiveId" clId="{575336C3-CC9D-47B1-ABBF-7BA41A4E2D42}" dt="2022-10-09T07:11:58.657" v="1049" actId="478"/>
          <ac:spMkLst>
            <pc:docMk/>
            <pc:sldMk cId="947510417" sldId="2779"/>
            <ac:spMk id="35" creationId="{18BD54BD-80F8-D4E8-1A2E-BFB2415C87AE}"/>
          </ac:spMkLst>
        </pc:spChg>
        <pc:picChg chg="del">
          <ac:chgData name="lx xl" userId="ee7c9f06d3e16e05" providerId="LiveId" clId="{575336C3-CC9D-47B1-ABBF-7BA41A4E2D42}" dt="2022-10-09T07:11:58.657" v="1049" actId="478"/>
          <ac:picMkLst>
            <pc:docMk/>
            <pc:sldMk cId="947510417" sldId="2779"/>
            <ac:picMk id="16" creationId="{362A05BA-57BD-A7CD-41BC-81C08097B165}"/>
          </ac:picMkLst>
        </pc:picChg>
        <pc:picChg chg="del">
          <ac:chgData name="lx xl" userId="ee7c9f06d3e16e05" providerId="LiveId" clId="{575336C3-CC9D-47B1-ABBF-7BA41A4E2D42}" dt="2022-10-09T07:11:58.657" v="1049" actId="478"/>
          <ac:picMkLst>
            <pc:docMk/>
            <pc:sldMk cId="947510417" sldId="2779"/>
            <ac:picMk id="22" creationId="{FD74077A-B749-74D7-AE8B-8FEE956F5FFA}"/>
          </ac:picMkLst>
        </pc:picChg>
        <pc:picChg chg="del">
          <ac:chgData name="lx xl" userId="ee7c9f06d3e16e05" providerId="LiveId" clId="{575336C3-CC9D-47B1-ABBF-7BA41A4E2D42}" dt="2022-10-09T07:11:58.657" v="1049" actId="478"/>
          <ac:picMkLst>
            <pc:docMk/>
            <pc:sldMk cId="947510417" sldId="2779"/>
            <ac:picMk id="29" creationId="{D6388F36-B31E-EAE7-FB90-D2FADCB40FFE}"/>
          </ac:picMkLst>
        </pc:picChg>
      </pc:sldChg>
      <pc:sldChg chg="delSp modSp add del mod">
        <pc:chgData name="lx xl" userId="ee7c9f06d3e16e05" providerId="LiveId" clId="{575336C3-CC9D-47B1-ABBF-7BA41A4E2D42}" dt="2022-10-09T06:48:49.798" v="732" actId="47"/>
        <pc:sldMkLst>
          <pc:docMk/>
          <pc:sldMk cId="1560759678" sldId="2779"/>
        </pc:sldMkLst>
        <pc:spChg chg="del">
          <ac:chgData name="lx xl" userId="ee7c9f06d3e16e05" providerId="LiveId" clId="{575336C3-CC9D-47B1-ABBF-7BA41A4E2D42}" dt="2022-10-09T06:48:04.880" v="726" actId="478"/>
          <ac:spMkLst>
            <pc:docMk/>
            <pc:sldMk cId="1560759678" sldId="2779"/>
            <ac:spMk id="12" creationId="{277774A8-4709-4417-A0A4-91F1E075CEA0}"/>
          </ac:spMkLst>
        </pc:spChg>
        <pc:spChg chg="del">
          <ac:chgData name="lx xl" userId="ee7c9f06d3e16e05" providerId="LiveId" clId="{575336C3-CC9D-47B1-ABBF-7BA41A4E2D42}" dt="2022-10-09T06:48:04.880" v="726" actId="478"/>
          <ac:spMkLst>
            <pc:docMk/>
            <pc:sldMk cId="1560759678" sldId="2779"/>
            <ac:spMk id="13" creationId="{7E0D8136-BD3A-4C5A-94DE-E72D9B4C3A3D}"/>
          </ac:spMkLst>
        </pc:spChg>
        <pc:spChg chg="mod">
          <ac:chgData name="lx xl" userId="ee7c9f06d3e16e05" providerId="LiveId" clId="{575336C3-CC9D-47B1-ABBF-7BA41A4E2D42}" dt="2022-10-09T06:47:57.820" v="725" actId="20577"/>
          <ac:spMkLst>
            <pc:docMk/>
            <pc:sldMk cId="1560759678" sldId="2779"/>
            <ac:spMk id="14" creationId="{FD81F00A-C216-594A-B7D8-85CA25CBAFE6}"/>
          </ac:spMkLst>
        </pc:spChg>
        <pc:spChg chg="del">
          <ac:chgData name="lx xl" userId="ee7c9f06d3e16e05" providerId="LiveId" clId="{575336C3-CC9D-47B1-ABBF-7BA41A4E2D42}" dt="2022-10-09T06:48:04.880" v="726" actId="478"/>
          <ac:spMkLst>
            <pc:docMk/>
            <pc:sldMk cId="1560759678" sldId="2779"/>
            <ac:spMk id="15" creationId="{159B1C1D-570C-4166-AA63-562504B4CF8D}"/>
          </ac:spMkLst>
        </pc:spChg>
        <pc:spChg chg="del">
          <ac:chgData name="lx xl" userId="ee7c9f06d3e16e05" providerId="LiveId" clId="{575336C3-CC9D-47B1-ABBF-7BA41A4E2D42}" dt="2022-10-09T06:48:04.880" v="726" actId="478"/>
          <ac:spMkLst>
            <pc:docMk/>
            <pc:sldMk cId="1560759678" sldId="2779"/>
            <ac:spMk id="33" creationId="{905AB57D-C71B-43B3-8066-5F87F0979EE4}"/>
          </ac:spMkLst>
        </pc:spChg>
        <pc:spChg chg="del">
          <ac:chgData name="lx xl" userId="ee7c9f06d3e16e05" providerId="LiveId" clId="{575336C3-CC9D-47B1-ABBF-7BA41A4E2D42}" dt="2022-10-09T06:48:11.848" v="727" actId="478"/>
          <ac:spMkLst>
            <pc:docMk/>
            <pc:sldMk cId="1560759678" sldId="2779"/>
            <ac:spMk id="40" creationId="{766BAE26-E644-7992-1505-661BD12050D5}"/>
          </ac:spMkLst>
        </pc:spChg>
        <pc:picChg chg="del">
          <ac:chgData name="lx xl" userId="ee7c9f06d3e16e05" providerId="LiveId" clId="{575336C3-CC9D-47B1-ABBF-7BA41A4E2D42}" dt="2022-10-09T06:48:04.880" v="726" actId="478"/>
          <ac:picMkLst>
            <pc:docMk/>
            <pc:sldMk cId="1560759678" sldId="2779"/>
            <ac:picMk id="16" creationId="{4F5072A8-0C69-4FC7-B44C-B42C86412164}"/>
          </ac:picMkLst>
        </pc:picChg>
        <pc:picChg chg="del">
          <ac:chgData name="lx xl" userId="ee7c9f06d3e16e05" providerId="LiveId" clId="{575336C3-CC9D-47B1-ABBF-7BA41A4E2D42}" dt="2022-10-09T06:48:04.880" v="726" actId="478"/>
          <ac:picMkLst>
            <pc:docMk/>
            <pc:sldMk cId="1560759678" sldId="2779"/>
            <ac:picMk id="17" creationId="{320A1AD3-9476-433B-BF4D-C6603FDFA84F}"/>
          </ac:picMkLst>
        </pc:picChg>
        <pc:picChg chg="del">
          <ac:chgData name="lx xl" userId="ee7c9f06d3e16e05" providerId="LiveId" clId="{575336C3-CC9D-47B1-ABBF-7BA41A4E2D42}" dt="2022-10-09T06:48:04.880" v="726" actId="478"/>
          <ac:picMkLst>
            <pc:docMk/>
            <pc:sldMk cId="1560759678" sldId="2779"/>
            <ac:picMk id="18" creationId="{056A451C-8129-42A1-855C-68B9F4335484}"/>
          </ac:picMkLst>
        </pc:picChg>
        <pc:picChg chg="del">
          <ac:chgData name="lx xl" userId="ee7c9f06d3e16e05" providerId="LiveId" clId="{575336C3-CC9D-47B1-ABBF-7BA41A4E2D42}" dt="2022-10-09T06:48:04.880" v="726" actId="478"/>
          <ac:picMkLst>
            <pc:docMk/>
            <pc:sldMk cId="1560759678" sldId="2779"/>
            <ac:picMk id="19" creationId="{261A19BB-99CF-4D94-BCED-D31A5F7ADE7C}"/>
          </ac:picMkLst>
        </pc:picChg>
        <pc:cxnChg chg="del">
          <ac:chgData name="lx xl" userId="ee7c9f06d3e16e05" providerId="LiveId" clId="{575336C3-CC9D-47B1-ABBF-7BA41A4E2D42}" dt="2022-10-09T06:48:04.880" v="726" actId="478"/>
          <ac:cxnSpMkLst>
            <pc:docMk/>
            <pc:sldMk cId="1560759678" sldId="2779"/>
            <ac:cxnSpMk id="20" creationId="{73E5E47B-EFFA-4187-A5C0-693F5C72244C}"/>
          </ac:cxnSpMkLst>
        </pc:cxnChg>
        <pc:cxnChg chg="del">
          <ac:chgData name="lx xl" userId="ee7c9f06d3e16e05" providerId="LiveId" clId="{575336C3-CC9D-47B1-ABBF-7BA41A4E2D42}" dt="2022-10-09T06:48:04.880" v="726" actId="478"/>
          <ac:cxnSpMkLst>
            <pc:docMk/>
            <pc:sldMk cId="1560759678" sldId="2779"/>
            <ac:cxnSpMk id="22" creationId="{8E1096A9-024F-40D9-9E36-D174749C2954}"/>
          </ac:cxnSpMkLst>
        </pc:cxnChg>
        <pc:cxnChg chg="del">
          <ac:chgData name="lx xl" userId="ee7c9f06d3e16e05" providerId="LiveId" clId="{575336C3-CC9D-47B1-ABBF-7BA41A4E2D42}" dt="2022-10-09T06:48:04.880" v="726" actId="478"/>
          <ac:cxnSpMkLst>
            <pc:docMk/>
            <pc:sldMk cId="1560759678" sldId="2779"/>
            <ac:cxnSpMk id="26" creationId="{1E14C205-93FD-47F4-81EB-6D755ADAD27C}"/>
          </ac:cxnSpMkLst>
        </pc:cxnChg>
      </pc:sldChg>
      <pc:sldChg chg="addSp delSp modSp add del mod">
        <pc:chgData name="lx xl" userId="ee7c9f06d3e16e05" providerId="LiveId" clId="{575336C3-CC9D-47B1-ABBF-7BA41A4E2D42}" dt="2022-10-09T07:19:09.807" v="1355" actId="47"/>
        <pc:sldMkLst>
          <pc:docMk/>
          <pc:sldMk cId="1887698227" sldId="2780"/>
        </pc:sldMkLst>
        <pc:spChg chg="mod">
          <ac:chgData name="lx xl" userId="ee7c9f06d3e16e05" providerId="LiveId" clId="{575336C3-CC9D-47B1-ABBF-7BA41A4E2D42}" dt="2022-10-09T07:17:57.703" v="1322" actId="113"/>
          <ac:spMkLst>
            <pc:docMk/>
            <pc:sldMk cId="1887698227" sldId="2780"/>
            <ac:spMk id="10" creationId="{C9F9E270-D8CC-A1A9-B3CB-46F9A51F49BB}"/>
          </ac:spMkLst>
        </pc:spChg>
        <pc:spChg chg="del">
          <ac:chgData name="lx xl" userId="ee7c9f06d3e16e05" providerId="LiveId" clId="{575336C3-CC9D-47B1-ABBF-7BA41A4E2D42}" dt="2022-10-09T07:12:13.625" v="1052" actId="478"/>
          <ac:spMkLst>
            <pc:docMk/>
            <pc:sldMk cId="1887698227" sldId="2780"/>
            <ac:spMk id="13" creationId="{46CA75F0-B370-693B-DDD0-863B6D8F6D65}"/>
          </ac:spMkLst>
        </pc:spChg>
        <pc:spChg chg="del">
          <ac:chgData name="lx xl" userId="ee7c9f06d3e16e05" providerId="LiveId" clId="{575336C3-CC9D-47B1-ABBF-7BA41A4E2D42}" dt="2022-10-09T07:12:14.168" v="1053" actId="478"/>
          <ac:spMkLst>
            <pc:docMk/>
            <pc:sldMk cId="1887698227" sldId="2780"/>
            <ac:spMk id="15" creationId="{1921DC9F-3896-E581-5A34-2E6CA24622FE}"/>
          </ac:spMkLst>
        </pc:spChg>
        <pc:spChg chg="mod">
          <ac:chgData name="lx xl" userId="ee7c9f06d3e16e05" providerId="LiveId" clId="{575336C3-CC9D-47B1-ABBF-7BA41A4E2D42}" dt="2022-10-09T07:18:04.243" v="1327" actId="14100"/>
          <ac:spMkLst>
            <pc:docMk/>
            <pc:sldMk cId="1887698227" sldId="2780"/>
            <ac:spMk id="19" creationId="{4C893E0A-A9F3-E543-F139-DEA663596E67}"/>
          </ac:spMkLst>
        </pc:spChg>
        <pc:spChg chg="del">
          <ac:chgData name="lx xl" userId="ee7c9f06d3e16e05" providerId="LiveId" clId="{575336C3-CC9D-47B1-ABBF-7BA41A4E2D42}" dt="2022-10-09T07:12:13.625" v="1052" actId="478"/>
          <ac:spMkLst>
            <pc:docMk/>
            <pc:sldMk cId="1887698227" sldId="2780"/>
            <ac:spMk id="20" creationId="{ED6C5FC9-69D5-F1AC-0E1F-3A4695690B07}"/>
          </ac:spMkLst>
        </pc:spChg>
        <pc:spChg chg="del">
          <ac:chgData name="lx xl" userId="ee7c9f06d3e16e05" providerId="LiveId" clId="{575336C3-CC9D-47B1-ABBF-7BA41A4E2D42}" dt="2022-10-09T07:12:13.625" v="1052" actId="478"/>
          <ac:spMkLst>
            <pc:docMk/>
            <pc:sldMk cId="1887698227" sldId="2780"/>
            <ac:spMk id="21" creationId="{FE101F76-C2EF-9231-CDEB-460063488A41}"/>
          </ac:spMkLst>
        </pc:spChg>
        <pc:spChg chg="mod">
          <ac:chgData name="lx xl" userId="ee7c9f06d3e16e05" providerId="LiveId" clId="{575336C3-CC9D-47B1-ABBF-7BA41A4E2D42}" dt="2022-10-09T07:17:59.850" v="1324" actId="113"/>
          <ac:spMkLst>
            <pc:docMk/>
            <pc:sldMk cId="1887698227" sldId="2780"/>
            <ac:spMk id="28" creationId="{EAAA32BC-27C8-429F-4174-7F37D1AF9A33}"/>
          </ac:spMkLst>
        </pc:spChg>
        <pc:spChg chg="add mod">
          <ac:chgData name="lx xl" userId="ee7c9f06d3e16e05" providerId="LiveId" clId="{575336C3-CC9D-47B1-ABBF-7BA41A4E2D42}" dt="2022-10-09T07:17:31.933" v="1318" actId="20577"/>
          <ac:spMkLst>
            <pc:docMk/>
            <pc:sldMk cId="1887698227" sldId="2780"/>
            <ac:spMk id="30" creationId="{1369ADB7-ABD2-48A7-96F0-2D016102B5E4}"/>
          </ac:spMkLst>
        </pc:spChg>
        <pc:spChg chg="mod">
          <ac:chgData name="lx xl" userId="ee7c9f06d3e16e05" providerId="LiveId" clId="{575336C3-CC9D-47B1-ABBF-7BA41A4E2D42}" dt="2022-10-09T07:18:01.790" v="1326" actId="113"/>
          <ac:spMkLst>
            <pc:docMk/>
            <pc:sldMk cId="1887698227" sldId="2780"/>
            <ac:spMk id="31" creationId="{F12F0BBB-886A-84EB-E62E-87CA546870B1}"/>
          </ac:spMkLst>
        </pc:spChg>
        <pc:spChg chg="mod">
          <ac:chgData name="lx xl" userId="ee7c9f06d3e16e05" providerId="LiveId" clId="{575336C3-CC9D-47B1-ABBF-7BA41A4E2D42}" dt="2022-10-09T07:17:58.931" v="1323" actId="113"/>
          <ac:spMkLst>
            <pc:docMk/>
            <pc:sldMk cId="1887698227" sldId="2780"/>
            <ac:spMk id="35" creationId="{18BD54BD-80F8-D4E8-1A2E-BFB2415C87AE}"/>
          </ac:spMkLst>
        </pc:spChg>
        <pc:spChg chg="del">
          <ac:chgData name="lx xl" userId="ee7c9f06d3e16e05" providerId="LiveId" clId="{575336C3-CC9D-47B1-ABBF-7BA41A4E2D42}" dt="2022-10-09T07:12:37.125" v="1054" actId="478"/>
          <ac:spMkLst>
            <pc:docMk/>
            <pc:sldMk cId="1887698227" sldId="2780"/>
            <ac:spMk id="38" creationId="{6DBD3E34-ACF9-A912-548F-90D5815B2629}"/>
          </ac:spMkLst>
        </pc:spChg>
        <pc:picChg chg="del">
          <ac:chgData name="lx xl" userId="ee7c9f06d3e16e05" providerId="LiveId" clId="{575336C3-CC9D-47B1-ABBF-7BA41A4E2D42}" dt="2022-10-09T07:12:13.625" v="1052" actId="478"/>
          <ac:picMkLst>
            <pc:docMk/>
            <pc:sldMk cId="1887698227" sldId="2780"/>
            <ac:picMk id="16" creationId="{362A05BA-57BD-A7CD-41BC-81C08097B165}"/>
          </ac:picMkLst>
        </pc:picChg>
      </pc:sldChg>
      <pc:sldChg chg="addSp delSp modSp add del mod">
        <pc:chgData name="lx xl" userId="ee7c9f06d3e16e05" providerId="LiveId" clId="{575336C3-CC9D-47B1-ABBF-7BA41A4E2D42}" dt="2022-10-09T07:19:32.340" v="1362" actId="47"/>
        <pc:sldMkLst>
          <pc:docMk/>
          <pc:sldMk cId="3612238204" sldId="2781"/>
        </pc:sldMkLst>
        <pc:spChg chg="add mod">
          <ac:chgData name="lx xl" userId="ee7c9f06d3e16e05" providerId="LiveId" clId="{575336C3-CC9D-47B1-ABBF-7BA41A4E2D42}" dt="2022-10-09T07:16:50.411" v="1277" actId="20577"/>
          <ac:spMkLst>
            <pc:docMk/>
            <pc:sldMk cId="3612238204" sldId="2781"/>
            <ac:spMk id="30" creationId="{5C89061C-B0A5-4B07-BD2E-D4420FCD3A6E}"/>
          </ac:spMkLst>
        </pc:spChg>
        <pc:spChg chg="del">
          <ac:chgData name="lx xl" userId="ee7c9f06d3e16e05" providerId="LiveId" clId="{575336C3-CC9D-47B1-ABBF-7BA41A4E2D42}" dt="2022-10-09T07:17:03.715" v="1278" actId="478"/>
          <ac:spMkLst>
            <pc:docMk/>
            <pc:sldMk cId="3612238204" sldId="2781"/>
            <ac:spMk id="33" creationId="{6CF9D642-3A11-9412-D304-FC16ABF61417}"/>
          </ac:spMkLst>
        </pc:spChg>
        <pc:spChg chg="del">
          <ac:chgData name="lx xl" userId="ee7c9f06d3e16e05" providerId="LiveId" clId="{575336C3-CC9D-47B1-ABBF-7BA41A4E2D42}" dt="2022-10-09T07:15:08.973" v="1214" actId="478"/>
          <ac:spMkLst>
            <pc:docMk/>
            <pc:sldMk cId="3612238204" sldId="2781"/>
            <ac:spMk id="38" creationId="{6DBD3E34-ACF9-A912-548F-90D5815B2629}"/>
          </ac:spMkLst>
        </pc:spChg>
      </pc:sldChg>
      <pc:sldChg chg="delSp modSp add mod">
        <pc:chgData name="lx xl" userId="ee7c9f06d3e16e05" providerId="LiveId" clId="{575336C3-CC9D-47B1-ABBF-7BA41A4E2D42}" dt="2022-10-10T00:32:06.140" v="8469" actId="313"/>
        <pc:sldMkLst>
          <pc:docMk/>
          <pc:sldMk cId="3690984924" sldId="2782"/>
        </pc:sldMkLst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2" creationId="{13A8C1DE-CEA6-4E9C-A1EA-BAAEE95A94B4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12" creationId="{F7EA93A9-08DE-5C58-0AA9-4D350463D356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13" creationId="{46CA75F0-B370-693B-DDD0-863B6D8F6D65}"/>
          </ac:spMkLst>
        </pc:spChg>
        <pc:spChg chg="mod">
          <ac:chgData name="lx xl" userId="ee7c9f06d3e16e05" providerId="LiveId" clId="{575336C3-CC9D-47B1-ABBF-7BA41A4E2D42}" dt="2022-10-10T00:32:06.140" v="8469" actId="313"/>
          <ac:spMkLst>
            <pc:docMk/>
            <pc:sldMk cId="3690984924" sldId="2782"/>
            <ac:spMk id="14" creationId="{FD81F00A-C216-594A-B7D8-85CA25CBAFE6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15" creationId="{1921DC9F-3896-E581-5A34-2E6CA24622FE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19" creationId="{4C893E0A-A9F3-E543-F139-DEA663596E67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20" creationId="{ED6C5FC9-69D5-F1AC-0E1F-3A4695690B07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21" creationId="{FE101F76-C2EF-9231-CDEB-460063488A41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28" creationId="{EAAA32BC-27C8-429F-4174-7F37D1AF9A33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31" creationId="{F12F0BBB-886A-84EB-E62E-87CA546870B1}"/>
          </ac:spMkLst>
        </pc:spChg>
        <pc:spChg chg="del">
          <ac:chgData name="lx xl" userId="ee7c9f06d3e16e05" providerId="LiveId" clId="{575336C3-CC9D-47B1-ABBF-7BA41A4E2D42}" dt="2022-10-09T07:18:46.059" v="1343" actId="478"/>
          <ac:spMkLst>
            <pc:docMk/>
            <pc:sldMk cId="3690984924" sldId="2782"/>
            <ac:spMk id="33" creationId="{6CF9D642-3A11-9412-D304-FC16ABF61417}"/>
          </ac:spMkLst>
        </pc:spChg>
        <pc:spChg chg="del">
          <ac:chgData name="lx xl" userId="ee7c9f06d3e16e05" providerId="LiveId" clId="{575336C3-CC9D-47B1-ABBF-7BA41A4E2D42}" dt="2022-10-09T07:18:45.080" v="1342" actId="478"/>
          <ac:spMkLst>
            <pc:docMk/>
            <pc:sldMk cId="3690984924" sldId="2782"/>
            <ac:spMk id="35" creationId="{18BD54BD-80F8-D4E8-1A2E-BFB2415C87AE}"/>
          </ac:spMkLst>
        </pc:spChg>
        <pc:spChg chg="del">
          <ac:chgData name="lx xl" userId="ee7c9f06d3e16e05" providerId="LiveId" clId="{575336C3-CC9D-47B1-ABBF-7BA41A4E2D42}" dt="2022-10-09T07:18:49.307" v="1344" actId="478"/>
          <ac:spMkLst>
            <pc:docMk/>
            <pc:sldMk cId="3690984924" sldId="2782"/>
            <ac:spMk id="38" creationId="{6DBD3E34-ACF9-A912-548F-90D5815B2629}"/>
          </ac:spMkLst>
        </pc:spChg>
        <pc:picChg chg="del">
          <ac:chgData name="lx xl" userId="ee7c9f06d3e16e05" providerId="LiveId" clId="{575336C3-CC9D-47B1-ABBF-7BA41A4E2D42}" dt="2022-10-09T07:18:45.080" v="1342" actId="478"/>
          <ac:picMkLst>
            <pc:docMk/>
            <pc:sldMk cId="3690984924" sldId="2782"/>
            <ac:picMk id="16" creationId="{362A05BA-57BD-A7CD-41BC-81C08097B165}"/>
          </ac:picMkLst>
        </pc:picChg>
        <pc:picChg chg="del">
          <ac:chgData name="lx xl" userId="ee7c9f06d3e16e05" providerId="LiveId" clId="{575336C3-CC9D-47B1-ABBF-7BA41A4E2D42}" dt="2022-10-09T07:18:45.080" v="1342" actId="478"/>
          <ac:picMkLst>
            <pc:docMk/>
            <pc:sldMk cId="3690984924" sldId="2782"/>
            <ac:picMk id="22" creationId="{FD74077A-B749-74D7-AE8B-8FEE956F5FFA}"/>
          </ac:picMkLst>
        </pc:picChg>
        <pc:picChg chg="del">
          <ac:chgData name="lx xl" userId="ee7c9f06d3e16e05" providerId="LiveId" clId="{575336C3-CC9D-47B1-ABBF-7BA41A4E2D42}" dt="2022-10-09T07:18:45.080" v="1342" actId="478"/>
          <ac:picMkLst>
            <pc:docMk/>
            <pc:sldMk cId="3690984924" sldId="2782"/>
            <ac:picMk id="29" creationId="{D6388F36-B31E-EAE7-FB90-D2FADCB40FFE}"/>
          </ac:picMkLst>
        </pc:picChg>
      </pc:sldChg>
      <pc:sldChg chg="addSp delSp modSp add mod">
        <pc:chgData name="lx xl" userId="ee7c9f06d3e16e05" providerId="LiveId" clId="{575336C3-CC9D-47B1-ABBF-7BA41A4E2D42}" dt="2022-10-10T00:32:11.329" v="8470"/>
        <pc:sldMkLst>
          <pc:docMk/>
          <pc:sldMk cId="4140706570" sldId="2783"/>
        </pc:sldMkLst>
        <pc:spChg chg="del">
          <ac:chgData name="lx xl" userId="ee7c9f06d3e16e05" providerId="LiveId" clId="{575336C3-CC9D-47B1-ABBF-7BA41A4E2D42}" dt="2022-10-09T07:19:01.914" v="1351" actId="478"/>
          <ac:spMkLst>
            <pc:docMk/>
            <pc:sldMk cId="4140706570" sldId="2783"/>
            <ac:spMk id="13" creationId="{46CA75F0-B370-693B-DDD0-863B6D8F6D65}"/>
          </ac:spMkLst>
        </pc:spChg>
        <pc:spChg chg="mod">
          <ac:chgData name="lx xl" userId="ee7c9f06d3e16e05" providerId="LiveId" clId="{575336C3-CC9D-47B1-ABBF-7BA41A4E2D42}" dt="2022-10-10T00:32:11.329" v="8470"/>
          <ac:spMkLst>
            <pc:docMk/>
            <pc:sldMk cId="4140706570" sldId="2783"/>
            <ac:spMk id="14" creationId="{FD81F00A-C216-594A-B7D8-85CA25CBAFE6}"/>
          </ac:spMkLst>
        </pc:spChg>
        <pc:spChg chg="del">
          <ac:chgData name="lx xl" userId="ee7c9f06d3e16e05" providerId="LiveId" clId="{575336C3-CC9D-47B1-ABBF-7BA41A4E2D42}" dt="2022-10-09T07:19:00.156" v="1348" actId="478"/>
          <ac:spMkLst>
            <pc:docMk/>
            <pc:sldMk cId="4140706570" sldId="2783"/>
            <ac:spMk id="15" creationId="{1921DC9F-3896-E581-5A34-2E6CA24622FE}"/>
          </ac:spMkLst>
        </pc:spChg>
        <pc:spChg chg="del">
          <ac:chgData name="lx xl" userId="ee7c9f06d3e16e05" providerId="LiveId" clId="{575336C3-CC9D-47B1-ABBF-7BA41A4E2D42}" dt="2022-10-09T07:18:59.706" v="1347" actId="478"/>
          <ac:spMkLst>
            <pc:docMk/>
            <pc:sldMk cId="4140706570" sldId="2783"/>
            <ac:spMk id="20" creationId="{ED6C5FC9-69D5-F1AC-0E1F-3A4695690B07}"/>
          </ac:spMkLst>
        </pc:spChg>
        <pc:spChg chg="del">
          <ac:chgData name="lx xl" userId="ee7c9f06d3e16e05" providerId="LiveId" clId="{575336C3-CC9D-47B1-ABBF-7BA41A4E2D42}" dt="2022-10-09T07:19:01.393" v="1350" actId="478"/>
          <ac:spMkLst>
            <pc:docMk/>
            <pc:sldMk cId="4140706570" sldId="2783"/>
            <ac:spMk id="21" creationId="{FE101F76-C2EF-9231-CDEB-460063488A41}"/>
          </ac:spMkLst>
        </pc:spChg>
        <pc:spChg chg="add mod">
          <ac:chgData name="lx xl" userId="ee7c9f06d3e16e05" providerId="LiveId" clId="{575336C3-CC9D-47B1-ABBF-7BA41A4E2D42}" dt="2022-10-09T14:26:03.692" v="8420" actId="20577"/>
          <ac:spMkLst>
            <pc:docMk/>
            <pc:sldMk cId="4140706570" sldId="2783"/>
            <ac:spMk id="30" creationId="{EDF0F15C-77DD-495E-893F-7C1C19DB30BC}"/>
          </ac:spMkLst>
        </pc:spChg>
        <pc:spChg chg="add del mod">
          <ac:chgData name="lx xl" userId="ee7c9f06d3e16e05" providerId="LiveId" clId="{575336C3-CC9D-47B1-ABBF-7BA41A4E2D42}" dt="2022-10-09T07:19:13.040" v="1357"/>
          <ac:spMkLst>
            <pc:docMk/>
            <pc:sldMk cId="4140706570" sldId="2783"/>
            <ac:spMk id="32" creationId="{5DEE01B1-CBAD-4548-9D27-9CAC595A45FE}"/>
          </ac:spMkLst>
        </pc:spChg>
        <pc:spChg chg="del">
          <ac:chgData name="lx xl" userId="ee7c9f06d3e16e05" providerId="LiveId" clId="{575336C3-CC9D-47B1-ABBF-7BA41A4E2D42}" dt="2022-10-09T07:19:03.211" v="1352" actId="478"/>
          <ac:spMkLst>
            <pc:docMk/>
            <pc:sldMk cId="4140706570" sldId="2783"/>
            <ac:spMk id="33" creationId="{6CF9D642-3A11-9412-D304-FC16ABF61417}"/>
          </ac:spMkLst>
        </pc:spChg>
        <pc:spChg chg="del">
          <ac:chgData name="lx xl" userId="ee7c9f06d3e16e05" providerId="LiveId" clId="{575336C3-CC9D-47B1-ABBF-7BA41A4E2D42}" dt="2022-10-09T07:19:04.609" v="1353" actId="478"/>
          <ac:spMkLst>
            <pc:docMk/>
            <pc:sldMk cId="4140706570" sldId="2783"/>
            <ac:spMk id="38" creationId="{6DBD3E34-ACF9-A912-548F-90D5815B2629}"/>
          </ac:spMkLst>
        </pc:spChg>
        <pc:picChg chg="del">
          <ac:chgData name="lx xl" userId="ee7c9f06d3e16e05" providerId="LiveId" clId="{575336C3-CC9D-47B1-ABBF-7BA41A4E2D42}" dt="2022-10-09T07:19:00.478" v="1349" actId="478"/>
          <ac:picMkLst>
            <pc:docMk/>
            <pc:sldMk cId="4140706570" sldId="2783"/>
            <ac:picMk id="16" creationId="{362A05BA-57BD-A7CD-41BC-81C08097B165}"/>
          </ac:picMkLst>
        </pc:picChg>
      </pc:sldChg>
      <pc:sldChg chg="addSp delSp modSp add mod">
        <pc:chgData name="lx xl" userId="ee7c9f06d3e16e05" providerId="LiveId" clId="{575336C3-CC9D-47B1-ABBF-7BA41A4E2D42}" dt="2022-10-10T00:32:13.141" v="8471"/>
        <pc:sldMkLst>
          <pc:docMk/>
          <pc:sldMk cId="2222122910" sldId="2784"/>
        </pc:sldMkLst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2" creationId="{13A8C1DE-CEA6-4E9C-A1EA-BAAEE95A94B4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10" creationId="{C9F9E270-D8CC-A1A9-B3CB-46F9A51F49BB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11" creationId="{67595A76-E466-4F92-7272-9393E229878E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12" creationId="{F7EA93A9-08DE-5C58-0AA9-4D350463D356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13" creationId="{46CA75F0-B370-693B-DDD0-863B6D8F6D65}"/>
          </ac:spMkLst>
        </pc:spChg>
        <pc:spChg chg="mod">
          <ac:chgData name="lx xl" userId="ee7c9f06d3e16e05" providerId="LiveId" clId="{575336C3-CC9D-47B1-ABBF-7BA41A4E2D42}" dt="2022-10-10T00:32:13.141" v="8471"/>
          <ac:spMkLst>
            <pc:docMk/>
            <pc:sldMk cId="2222122910" sldId="2784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15" creationId="{1921DC9F-3896-E581-5A34-2E6CA24622FE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19" creationId="{4C893E0A-A9F3-E543-F139-DEA663596E67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20" creationId="{ED6C5FC9-69D5-F1AC-0E1F-3A4695690B07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21" creationId="{FE101F76-C2EF-9231-CDEB-460063488A41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24" creationId="{3E379484-DDCF-A7DB-FFF0-7D733519176D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28" creationId="{EAAA32BC-27C8-429F-4174-7F37D1AF9A33}"/>
          </ac:spMkLst>
        </pc:spChg>
        <pc:spChg chg="add mod">
          <ac:chgData name="lx xl" userId="ee7c9f06d3e16e05" providerId="LiveId" clId="{575336C3-CC9D-47B1-ABBF-7BA41A4E2D42}" dt="2022-10-09T07:25:48.997" v="1540" actId="404"/>
          <ac:spMkLst>
            <pc:docMk/>
            <pc:sldMk cId="2222122910" sldId="2784"/>
            <ac:spMk id="30" creationId="{4B416FF1-2E7F-46BD-B413-750F81830A25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31" creationId="{F12F0BBB-886A-84EB-E62E-87CA546870B1}"/>
          </ac:spMkLst>
        </pc:spChg>
        <pc:spChg chg="del">
          <ac:chgData name="lx xl" userId="ee7c9f06d3e16e05" providerId="LiveId" clId="{575336C3-CC9D-47B1-ABBF-7BA41A4E2D42}" dt="2022-10-09T07:19:27.185" v="1360" actId="478"/>
          <ac:spMkLst>
            <pc:docMk/>
            <pc:sldMk cId="2222122910" sldId="2784"/>
            <ac:spMk id="33" creationId="{6CF9D642-3A11-9412-D304-FC16ABF61417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35" creationId="{18BD54BD-80F8-D4E8-1A2E-BFB2415C87AE}"/>
          </ac:spMkLst>
        </pc:spChg>
        <pc:spChg chg="del">
          <ac:chgData name="lx xl" userId="ee7c9f06d3e16e05" providerId="LiveId" clId="{575336C3-CC9D-47B1-ABBF-7BA41A4E2D42}" dt="2022-10-09T07:19:25.982" v="1359" actId="478"/>
          <ac:spMkLst>
            <pc:docMk/>
            <pc:sldMk cId="2222122910" sldId="2784"/>
            <ac:spMk id="38" creationId="{6DBD3E34-ACF9-A912-548F-90D5815B2629}"/>
          </ac:spMkLst>
        </pc:spChg>
        <pc:spChg chg="mod">
          <ac:chgData name="lx xl" userId="ee7c9f06d3e16e05" providerId="LiveId" clId="{575336C3-CC9D-47B1-ABBF-7BA41A4E2D42}" dt="2022-10-09T07:25:41.201" v="1538" actId="2711"/>
          <ac:spMkLst>
            <pc:docMk/>
            <pc:sldMk cId="2222122910" sldId="2784"/>
            <ac:spMk id="44" creationId="{00000000-0000-0000-0000-000000000000}"/>
          </ac:spMkLst>
        </pc:spChg>
      </pc:sldChg>
      <pc:sldChg chg="addSp delSp modSp add mod modAnim">
        <pc:chgData name="lx xl" userId="ee7c9f06d3e16e05" providerId="LiveId" clId="{575336C3-CC9D-47B1-ABBF-7BA41A4E2D42}" dt="2022-10-10T00:32:17.094" v="8473"/>
        <pc:sldMkLst>
          <pc:docMk/>
          <pc:sldMk cId="3648140510" sldId="2785"/>
        </pc:sldMkLst>
        <pc:spChg chg="mod">
          <ac:chgData name="lx xl" userId="ee7c9f06d3e16e05" providerId="LiveId" clId="{575336C3-CC9D-47B1-ABBF-7BA41A4E2D42}" dt="2022-10-09T07:33:03.295" v="1650" actId="113"/>
          <ac:spMkLst>
            <pc:docMk/>
            <pc:sldMk cId="3648140510" sldId="2785"/>
            <ac:spMk id="11" creationId="{67595A76-E466-4F92-7272-9393E229878E}"/>
          </ac:spMkLst>
        </pc:spChg>
        <pc:spChg chg="mod">
          <ac:chgData name="lx xl" userId="ee7c9f06d3e16e05" providerId="LiveId" clId="{575336C3-CC9D-47B1-ABBF-7BA41A4E2D42}" dt="2022-10-10T00:32:17.094" v="8473"/>
          <ac:spMkLst>
            <pc:docMk/>
            <pc:sldMk cId="3648140510" sldId="2785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07:32:19.653" v="1642" actId="207"/>
          <ac:spMkLst>
            <pc:docMk/>
            <pc:sldMk cId="3648140510" sldId="2785"/>
            <ac:spMk id="20" creationId="{ED6C5FC9-69D5-F1AC-0E1F-3A4695690B07}"/>
          </ac:spMkLst>
        </pc:spChg>
        <pc:spChg chg="mod">
          <ac:chgData name="lx xl" userId="ee7c9f06d3e16e05" providerId="LiveId" clId="{575336C3-CC9D-47B1-ABBF-7BA41A4E2D42}" dt="2022-10-09T07:32:21.866" v="1643" actId="207"/>
          <ac:spMkLst>
            <pc:docMk/>
            <pc:sldMk cId="3648140510" sldId="2785"/>
            <ac:spMk id="21" creationId="{FE101F76-C2EF-9231-CDEB-460063488A41}"/>
          </ac:spMkLst>
        </pc:spChg>
        <pc:spChg chg="add mod">
          <ac:chgData name="lx xl" userId="ee7c9f06d3e16e05" providerId="LiveId" clId="{575336C3-CC9D-47B1-ABBF-7BA41A4E2D42}" dt="2022-10-09T07:28:19.583" v="1615" actId="20577"/>
          <ac:spMkLst>
            <pc:docMk/>
            <pc:sldMk cId="3648140510" sldId="2785"/>
            <ac:spMk id="30" creationId="{B622FE39-06A7-40B5-8D82-5D8F5D2E4AF1}"/>
          </ac:spMkLst>
        </pc:spChg>
        <pc:spChg chg="mod">
          <ac:chgData name="lx xl" userId="ee7c9f06d3e16e05" providerId="LiveId" clId="{575336C3-CC9D-47B1-ABBF-7BA41A4E2D42}" dt="2022-10-09T07:32:17.327" v="1641" actId="207"/>
          <ac:spMkLst>
            <pc:docMk/>
            <pc:sldMk cId="3648140510" sldId="2785"/>
            <ac:spMk id="31" creationId="{F12F0BBB-886A-84EB-E62E-87CA546870B1}"/>
          </ac:spMkLst>
        </pc:spChg>
        <pc:spChg chg="del">
          <ac:chgData name="lx xl" userId="ee7c9f06d3e16e05" providerId="LiveId" clId="{575336C3-CC9D-47B1-ABBF-7BA41A4E2D42}" dt="2022-10-09T07:25:54.598" v="1541" actId="478"/>
          <ac:spMkLst>
            <pc:docMk/>
            <pc:sldMk cId="3648140510" sldId="2785"/>
            <ac:spMk id="33" creationId="{6CF9D642-3A11-9412-D304-FC16ABF61417}"/>
          </ac:spMkLst>
        </pc:spChg>
        <pc:spChg chg="add mod">
          <ac:chgData name="lx xl" userId="ee7c9f06d3e16e05" providerId="LiveId" clId="{575336C3-CC9D-47B1-ABBF-7BA41A4E2D42}" dt="2022-10-09T07:34:47.655" v="1668"/>
          <ac:spMkLst>
            <pc:docMk/>
            <pc:sldMk cId="3648140510" sldId="2785"/>
            <ac:spMk id="36" creationId="{07184382-422E-4DEE-A8EA-0E793F6551EE}"/>
          </ac:spMkLst>
        </pc:spChg>
        <pc:spChg chg="del">
          <ac:chgData name="lx xl" userId="ee7c9f06d3e16e05" providerId="LiveId" clId="{575336C3-CC9D-47B1-ABBF-7BA41A4E2D42}" dt="2022-10-09T07:21:36.157" v="1364" actId="478"/>
          <ac:spMkLst>
            <pc:docMk/>
            <pc:sldMk cId="3648140510" sldId="2785"/>
            <ac:spMk id="38" creationId="{6DBD3E34-ACF9-A912-548F-90D5815B2629}"/>
          </ac:spMkLst>
        </pc:spChg>
        <pc:cxnChg chg="add mod">
          <ac:chgData name="lx xl" userId="ee7c9f06d3e16e05" providerId="LiveId" clId="{575336C3-CC9D-47B1-ABBF-7BA41A4E2D42}" dt="2022-10-09T07:35:18.244" v="1674" actId="14100"/>
          <ac:cxnSpMkLst>
            <pc:docMk/>
            <pc:sldMk cId="3648140510" sldId="2785"/>
            <ac:cxnSpMk id="4" creationId="{6A0933FB-9B22-46FA-8C1E-380AE8216E1C}"/>
          </ac:cxnSpMkLst>
        </pc:cxnChg>
      </pc:sldChg>
      <pc:sldChg chg="addSp modSp add mod ord">
        <pc:chgData name="lx xl" userId="ee7c9f06d3e16e05" providerId="LiveId" clId="{575336C3-CC9D-47B1-ABBF-7BA41A4E2D42}" dt="2022-10-10T00:32:15.611" v="8472"/>
        <pc:sldMkLst>
          <pc:docMk/>
          <pc:sldMk cId="359589307" sldId="2786"/>
        </pc:sldMkLst>
        <pc:spChg chg="mod">
          <ac:chgData name="lx xl" userId="ee7c9f06d3e16e05" providerId="LiveId" clId="{575336C3-CC9D-47B1-ABBF-7BA41A4E2D42}" dt="2022-10-10T00:32:15.611" v="8472"/>
          <ac:spMkLst>
            <pc:docMk/>
            <pc:sldMk cId="359589307" sldId="2786"/>
            <ac:spMk id="14" creationId="{FD81F00A-C216-594A-B7D8-85CA25CBAFE6}"/>
          </ac:spMkLst>
        </pc:spChg>
        <pc:spChg chg="add mod">
          <ac:chgData name="lx xl" userId="ee7c9f06d3e16e05" providerId="LiveId" clId="{575336C3-CC9D-47B1-ABBF-7BA41A4E2D42}" dt="2022-10-09T07:34:44.051" v="1667" actId="208"/>
          <ac:spMkLst>
            <pc:docMk/>
            <pc:sldMk cId="359589307" sldId="2786"/>
            <ac:spMk id="32" creationId="{21F8B2F0-C6A6-436A-BDA0-B4A5E056EE5F}"/>
          </ac:spMkLst>
        </pc:spChg>
      </pc:sldChg>
      <pc:sldChg chg="addSp delSp modSp add mod">
        <pc:chgData name="lx xl" userId="ee7c9f06d3e16e05" providerId="LiveId" clId="{575336C3-CC9D-47B1-ABBF-7BA41A4E2D42}" dt="2022-10-09T14:50:41.759" v="8454" actId="313"/>
        <pc:sldMkLst>
          <pc:docMk/>
          <pc:sldMk cId="2556050181" sldId="2787"/>
        </pc:sldMkLst>
        <pc:spChg chg="del">
          <ac:chgData name="lx xl" userId="ee7c9f06d3e16e05" providerId="LiveId" clId="{575336C3-CC9D-47B1-ABBF-7BA41A4E2D42}" dt="2022-10-09T07:57:04.667" v="1786" actId="478"/>
          <ac:spMkLst>
            <pc:docMk/>
            <pc:sldMk cId="2556050181" sldId="2787"/>
            <ac:spMk id="2" creationId="{41A9FD4E-4CA9-4AB5-9680-CC9BA2E00AC7}"/>
          </ac:spMkLst>
        </pc:spChg>
        <pc:spChg chg="del">
          <ac:chgData name="lx xl" userId="ee7c9f06d3e16e05" providerId="LiveId" clId="{575336C3-CC9D-47B1-ABBF-7BA41A4E2D42}" dt="2022-10-09T08:02:26.029" v="2086" actId="478"/>
          <ac:spMkLst>
            <pc:docMk/>
            <pc:sldMk cId="2556050181" sldId="2787"/>
            <ac:spMk id="4" creationId="{AED0849C-6912-0F4D-8B0D-8BFD8750215A}"/>
          </ac:spMkLst>
        </pc:spChg>
        <pc:spChg chg="del">
          <ac:chgData name="lx xl" userId="ee7c9f06d3e16e05" providerId="LiveId" clId="{575336C3-CC9D-47B1-ABBF-7BA41A4E2D42}" dt="2022-10-09T07:57:04.667" v="1786" actId="478"/>
          <ac:spMkLst>
            <pc:docMk/>
            <pc:sldMk cId="2556050181" sldId="2787"/>
            <ac:spMk id="5" creationId="{B4325FBF-310D-C4C0-D799-3E44607E420A}"/>
          </ac:spMkLst>
        </pc:spChg>
        <pc:spChg chg="del">
          <ac:chgData name="lx xl" userId="ee7c9f06d3e16e05" providerId="LiveId" clId="{575336C3-CC9D-47B1-ABBF-7BA41A4E2D42}" dt="2022-10-09T07:57:04.667" v="1786" actId="478"/>
          <ac:spMkLst>
            <pc:docMk/>
            <pc:sldMk cId="2556050181" sldId="2787"/>
            <ac:spMk id="6" creationId="{75D9FAE6-AD04-F088-8090-4C35E3521645}"/>
          </ac:spMkLst>
        </pc:spChg>
        <pc:spChg chg="del">
          <ac:chgData name="lx xl" userId="ee7c9f06d3e16e05" providerId="LiveId" clId="{575336C3-CC9D-47B1-ABBF-7BA41A4E2D42}" dt="2022-10-09T07:57:04.667" v="1786" actId="478"/>
          <ac:spMkLst>
            <pc:docMk/>
            <pc:sldMk cId="2556050181" sldId="2787"/>
            <ac:spMk id="13" creationId="{EBDBBBB6-800B-C354-37B5-0766C13A3099}"/>
          </ac:spMkLst>
        </pc:spChg>
        <pc:spChg chg="mod">
          <ac:chgData name="lx xl" userId="ee7c9f06d3e16e05" providerId="LiveId" clId="{575336C3-CC9D-47B1-ABBF-7BA41A4E2D42}" dt="2022-10-09T08:02:30.714" v="2087" actId="2711"/>
          <ac:spMkLst>
            <pc:docMk/>
            <pc:sldMk cId="2556050181" sldId="2787"/>
            <ac:spMk id="14" creationId="{FD81F00A-C216-594A-B7D8-85CA25CBAFE6}"/>
          </ac:spMkLst>
        </pc:spChg>
        <pc:spChg chg="del">
          <ac:chgData name="lx xl" userId="ee7c9f06d3e16e05" providerId="LiveId" clId="{575336C3-CC9D-47B1-ABBF-7BA41A4E2D42}" dt="2022-10-09T07:57:04.667" v="1786" actId="478"/>
          <ac:spMkLst>
            <pc:docMk/>
            <pc:sldMk cId="2556050181" sldId="2787"/>
            <ac:spMk id="38" creationId="{9D747C82-76CB-D478-38BD-669C8459A5C8}"/>
          </ac:spMkLst>
        </pc:spChg>
        <pc:spChg chg="mod">
          <ac:chgData name="lx xl" userId="ee7c9f06d3e16e05" providerId="LiveId" clId="{575336C3-CC9D-47B1-ABBF-7BA41A4E2D42}" dt="2022-10-09T14:50:36.955" v="8453" actId="313"/>
          <ac:spMkLst>
            <pc:docMk/>
            <pc:sldMk cId="2556050181" sldId="2787"/>
            <ac:spMk id="39" creationId="{F59A6428-5F99-ACCB-455B-851958FFB681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40" creationId="{2AEB0102-96CA-7C5E-1243-947C064AB7DF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41" creationId="{C3D9DE2C-CED1-4252-4E92-6EC3C2ED6E88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42" creationId="{CCFCEEE4-BEA4-5150-2992-E7AD1C55FDA7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43" creationId="{5F105ECC-BBFA-2256-1992-E9492C9BF2E0}"/>
          </ac:spMkLst>
        </pc:spChg>
        <pc:spChg chg="mod">
          <ac:chgData name="lx xl" userId="ee7c9f06d3e16e05" providerId="LiveId" clId="{575336C3-CC9D-47B1-ABBF-7BA41A4E2D42}" dt="2022-10-09T08:02:30.714" v="2087" actId="2711"/>
          <ac:spMkLst>
            <pc:docMk/>
            <pc:sldMk cId="2556050181" sldId="2787"/>
            <ac:spMk id="44" creationId="{00000000-0000-0000-0000-000000000000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46" creationId="{70429783-D0D2-2F0D-B84C-84456E0A3C0F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47" creationId="{6EFCC18C-8454-BA36-1D5C-493B12B2EAEA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48" creationId="{A4DC53A8-EAF2-B6AD-7A56-02C3E49BDFFA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57" creationId="{F8FCA3B5-9B39-45ED-AB29-BC380A8C7D1F}"/>
          </ac:spMkLst>
        </pc:spChg>
        <pc:spChg chg="del">
          <ac:chgData name="lx xl" userId="ee7c9f06d3e16e05" providerId="LiveId" clId="{575336C3-CC9D-47B1-ABBF-7BA41A4E2D42}" dt="2022-10-09T07:57:10.306" v="1788" actId="478"/>
          <ac:spMkLst>
            <pc:docMk/>
            <pc:sldMk cId="2556050181" sldId="2787"/>
            <ac:spMk id="84" creationId="{D0DB80BE-9AAD-8BD0-1512-94DA723CBF7D}"/>
          </ac:spMkLst>
        </pc:spChg>
        <pc:spChg chg="del">
          <ac:chgData name="lx xl" userId="ee7c9f06d3e16e05" providerId="LiveId" clId="{575336C3-CC9D-47B1-ABBF-7BA41A4E2D42}" dt="2022-10-09T07:57:04.667" v="1786" actId="478"/>
          <ac:spMkLst>
            <pc:docMk/>
            <pc:sldMk cId="2556050181" sldId="2787"/>
            <ac:spMk id="85" creationId="{CF2693BD-BB51-DEF2-5A00-23F4485EECB0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86" creationId="{9A72A027-E4B0-C97C-FBBF-4309586F58D9}"/>
          </ac:spMkLst>
        </pc:spChg>
        <pc:spChg chg="del">
          <ac:chgData name="lx xl" userId="ee7c9f06d3e16e05" providerId="LiveId" clId="{575336C3-CC9D-47B1-ABBF-7BA41A4E2D42}" dt="2022-10-09T07:57:01.990" v="1785" actId="478"/>
          <ac:spMkLst>
            <pc:docMk/>
            <pc:sldMk cId="2556050181" sldId="2787"/>
            <ac:spMk id="87" creationId="{C86EC391-C10C-AAF0-2442-218D8B3CB51B}"/>
          </ac:spMkLst>
        </pc:spChg>
        <pc:spChg chg="del">
          <ac:chgData name="lx xl" userId="ee7c9f06d3e16e05" providerId="LiveId" clId="{575336C3-CC9D-47B1-ABBF-7BA41A4E2D42}" dt="2022-10-09T07:57:08.072" v="1787" actId="478"/>
          <ac:spMkLst>
            <pc:docMk/>
            <pc:sldMk cId="2556050181" sldId="2787"/>
            <ac:spMk id="88" creationId="{B4431ADD-A4D2-313D-F332-F0684A499F6E}"/>
          </ac:spMkLst>
        </pc:spChg>
        <pc:grpChg chg="del">
          <ac:chgData name="lx xl" userId="ee7c9f06d3e16e05" providerId="LiveId" clId="{575336C3-CC9D-47B1-ABBF-7BA41A4E2D42}" dt="2022-10-09T07:57:04.667" v="1786" actId="478"/>
          <ac:grpSpMkLst>
            <pc:docMk/>
            <pc:sldMk cId="2556050181" sldId="2787"/>
            <ac:grpSpMk id="12" creationId="{E4C517E3-EB8F-C7E7-0B07-E7BD54EF2BD6}"/>
          </ac:grpSpMkLst>
        </pc:grpChg>
        <pc:graphicFrameChg chg="add mod modGraphic">
          <ac:chgData name="lx xl" userId="ee7c9f06d3e16e05" providerId="LiveId" clId="{575336C3-CC9D-47B1-ABBF-7BA41A4E2D42}" dt="2022-10-09T14:50:41.759" v="8454" actId="313"/>
          <ac:graphicFrameMkLst>
            <pc:docMk/>
            <pc:sldMk cId="2556050181" sldId="2787"/>
            <ac:graphicFrameMk id="7" creationId="{F3D6745C-D0E8-4F30-8EF8-BF6D9B9B7E58}"/>
          </ac:graphicFrameMkLst>
        </pc:graphicFrameChg>
        <pc:cxnChg chg="del mod">
          <ac:chgData name="lx xl" userId="ee7c9f06d3e16e05" providerId="LiveId" clId="{575336C3-CC9D-47B1-ABBF-7BA41A4E2D42}" dt="2022-10-09T07:57:04.667" v="1786" actId="478"/>
          <ac:cxnSpMkLst>
            <pc:docMk/>
            <pc:sldMk cId="2556050181" sldId="2787"/>
            <ac:cxnSpMk id="17" creationId="{F4A2E24A-3A01-D295-4B9C-8033B50423CD}"/>
          </ac:cxnSpMkLst>
        </pc:cxnChg>
        <pc:cxnChg chg="del mod">
          <ac:chgData name="lx xl" userId="ee7c9f06d3e16e05" providerId="LiveId" clId="{575336C3-CC9D-47B1-ABBF-7BA41A4E2D42}" dt="2022-10-09T07:57:04.667" v="1786" actId="478"/>
          <ac:cxnSpMkLst>
            <pc:docMk/>
            <pc:sldMk cId="2556050181" sldId="2787"/>
            <ac:cxnSpMk id="20" creationId="{356CB007-156B-99F8-3181-1D779FDED3A5}"/>
          </ac:cxnSpMkLst>
        </pc:cxnChg>
        <pc:cxnChg chg="del mod">
          <ac:chgData name="lx xl" userId="ee7c9f06d3e16e05" providerId="LiveId" clId="{575336C3-CC9D-47B1-ABBF-7BA41A4E2D42}" dt="2022-10-09T07:57:04.667" v="1786" actId="478"/>
          <ac:cxnSpMkLst>
            <pc:docMk/>
            <pc:sldMk cId="2556050181" sldId="2787"/>
            <ac:cxnSpMk id="23" creationId="{144B48AE-E043-B6C8-A5E9-7F30D07CD0BB}"/>
          </ac:cxnSpMkLst>
        </pc:cxnChg>
        <pc:cxnChg chg="del mod">
          <ac:chgData name="lx xl" userId="ee7c9f06d3e16e05" providerId="LiveId" clId="{575336C3-CC9D-47B1-ABBF-7BA41A4E2D42}" dt="2022-10-09T07:57:04.667" v="1786" actId="478"/>
          <ac:cxnSpMkLst>
            <pc:docMk/>
            <pc:sldMk cId="2556050181" sldId="2787"/>
            <ac:cxnSpMk id="26" creationId="{A22028E2-082E-329F-35AC-626046AB4973}"/>
          </ac:cxnSpMkLst>
        </pc:cxnChg>
        <pc:cxnChg chg="del mod">
          <ac:chgData name="lx xl" userId="ee7c9f06d3e16e05" providerId="LiveId" clId="{575336C3-CC9D-47B1-ABBF-7BA41A4E2D42}" dt="2022-10-09T07:57:04.667" v="1786" actId="478"/>
          <ac:cxnSpMkLst>
            <pc:docMk/>
            <pc:sldMk cId="2556050181" sldId="2787"/>
            <ac:cxnSpMk id="29" creationId="{88C840DD-88FF-9026-680C-1A8FFCE54BFA}"/>
          </ac:cxnSpMkLst>
        </pc:cxnChg>
        <pc:cxnChg chg="del mod">
          <ac:chgData name="lx xl" userId="ee7c9f06d3e16e05" providerId="LiveId" clId="{575336C3-CC9D-47B1-ABBF-7BA41A4E2D42}" dt="2022-10-09T07:57:04.667" v="1786" actId="478"/>
          <ac:cxnSpMkLst>
            <pc:docMk/>
            <pc:sldMk cId="2556050181" sldId="2787"/>
            <ac:cxnSpMk id="32" creationId="{D9E775A5-5A80-0D1B-CE28-02B8E233AAA2}"/>
          </ac:cxnSpMkLst>
        </pc:cxnChg>
        <pc:cxnChg chg="del mod">
          <ac:chgData name="lx xl" userId="ee7c9f06d3e16e05" providerId="LiveId" clId="{575336C3-CC9D-47B1-ABBF-7BA41A4E2D42}" dt="2022-10-09T07:57:04.667" v="1786" actId="478"/>
          <ac:cxnSpMkLst>
            <pc:docMk/>
            <pc:sldMk cId="2556050181" sldId="2787"/>
            <ac:cxnSpMk id="35" creationId="{291AD773-95A3-5336-291D-3B187544439F}"/>
          </ac:cxnSpMkLst>
        </pc:cxnChg>
        <pc:cxnChg chg="del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49" creationId="{1E54F764-554F-0B5B-7E66-00F31CF1109F}"/>
          </ac:cxnSpMkLst>
        </pc:cxnChg>
        <pc:cxnChg chg="del mod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50" creationId="{C54A2B4E-3950-DC91-7854-F935EFC2DA2D}"/>
          </ac:cxnSpMkLst>
        </pc:cxnChg>
        <pc:cxnChg chg="del mod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51" creationId="{8BC97E8E-48DA-AAC9-C876-083EC371B8F1}"/>
          </ac:cxnSpMkLst>
        </pc:cxnChg>
        <pc:cxnChg chg="del mod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52" creationId="{2A343D8E-8E60-BAE4-A912-F455D460A897}"/>
          </ac:cxnSpMkLst>
        </pc:cxnChg>
        <pc:cxnChg chg="del mod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53" creationId="{F132BD5A-3281-C10C-76B2-5D4156B5A2D9}"/>
          </ac:cxnSpMkLst>
        </pc:cxnChg>
        <pc:cxnChg chg="del mod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54" creationId="{A4E62D02-25A0-7797-3B02-1483451B68DC}"/>
          </ac:cxnSpMkLst>
        </pc:cxnChg>
        <pc:cxnChg chg="del mod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55" creationId="{D94C2B48-3679-AE91-1F3B-41F6DFA49846}"/>
          </ac:cxnSpMkLst>
        </pc:cxnChg>
        <pc:cxnChg chg="del mod">
          <ac:chgData name="lx xl" userId="ee7c9f06d3e16e05" providerId="LiveId" clId="{575336C3-CC9D-47B1-ABBF-7BA41A4E2D42}" dt="2022-10-09T07:57:08.072" v="1787" actId="478"/>
          <ac:cxnSpMkLst>
            <pc:docMk/>
            <pc:sldMk cId="2556050181" sldId="2787"/>
            <ac:cxnSpMk id="56" creationId="{4E91219B-2106-1665-842F-CD006E78F5E6}"/>
          </ac:cxnSpMkLst>
        </pc:cxnChg>
      </pc:sldChg>
      <pc:sldChg chg="addSp delSp modSp add del mod">
        <pc:chgData name="lx xl" userId="ee7c9f06d3e16e05" providerId="LiveId" clId="{575336C3-CC9D-47B1-ABBF-7BA41A4E2D42}" dt="2022-10-09T07:40:14.508" v="1725" actId="47"/>
        <pc:sldMkLst>
          <pc:docMk/>
          <pc:sldMk cId="3261647361" sldId="2787"/>
        </pc:sldMkLst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2" creationId="{13A8C1DE-CEA6-4E9C-A1EA-BAAEE95A94B4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10" creationId="{C9F9E270-D8CC-A1A9-B3CB-46F9A51F49BB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11" creationId="{67595A76-E466-4F92-7272-9393E229878E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12" creationId="{F7EA93A9-08DE-5C58-0AA9-4D350463D356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13" creationId="{46CA75F0-B370-693B-DDD0-863B6D8F6D65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15" creationId="{1921DC9F-3896-E581-5A34-2E6CA24622FE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19" creationId="{4C893E0A-A9F3-E543-F139-DEA663596E67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20" creationId="{ED6C5FC9-69D5-F1AC-0E1F-3A4695690B07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21" creationId="{FE101F76-C2EF-9231-CDEB-460063488A41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28" creationId="{EAAA32BC-27C8-429F-4174-7F37D1AF9A33}"/>
          </ac:spMkLst>
        </pc:spChg>
        <pc:spChg chg="del">
          <ac:chgData name="lx xl" userId="ee7c9f06d3e16e05" providerId="LiveId" clId="{575336C3-CC9D-47B1-ABBF-7BA41A4E2D42}" dt="2022-10-09T07:37:48.657" v="1680" actId="478"/>
          <ac:spMkLst>
            <pc:docMk/>
            <pc:sldMk cId="3261647361" sldId="2787"/>
            <ac:spMk id="30" creationId="{B622FE39-06A7-40B5-8D82-5D8F5D2E4AF1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31" creationId="{F12F0BBB-886A-84EB-E62E-87CA546870B1}"/>
          </ac:spMkLst>
        </pc:spChg>
        <pc:spChg chg="add mod">
          <ac:chgData name="lx xl" userId="ee7c9f06d3e16e05" providerId="LiveId" clId="{575336C3-CC9D-47B1-ABBF-7BA41A4E2D42}" dt="2022-10-09T07:37:45.645" v="1679" actId="14100"/>
          <ac:spMkLst>
            <pc:docMk/>
            <pc:sldMk cId="3261647361" sldId="2787"/>
            <ac:spMk id="32" creationId="{11F74DE3-8022-453C-BDEE-1331DC30460F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35" creationId="{18BD54BD-80F8-D4E8-1A2E-BFB2415C87AE}"/>
          </ac:spMkLst>
        </pc:spChg>
        <pc:spChg chg="mod">
          <ac:chgData name="lx xl" userId="ee7c9f06d3e16e05" providerId="LiveId" clId="{575336C3-CC9D-47B1-ABBF-7BA41A4E2D42}" dt="2022-10-09T07:38:04.498" v="1700" actId="1035"/>
          <ac:spMkLst>
            <pc:docMk/>
            <pc:sldMk cId="3261647361" sldId="2787"/>
            <ac:spMk id="36" creationId="{07184382-422E-4DEE-A8EA-0E793F6551EE}"/>
          </ac:spMkLst>
        </pc:spChg>
        <pc:grpChg chg="mod">
          <ac:chgData name="lx xl" userId="ee7c9f06d3e16e05" providerId="LiveId" clId="{575336C3-CC9D-47B1-ABBF-7BA41A4E2D42}" dt="2022-10-09T07:38:04.498" v="1700" actId="1035"/>
          <ac:grpSpMkLst>
            <pc:docMk/>
            <pc:sldMk cId="3261647361" sldId="2787"/>
            <ac:grpSpMk id="23" creationId="{FD096E4E-11EB-1A84-8137-6AAC889C6CB6}"/>
          </ac:grpSpMkLst>
        </pc:grpChg>
        <pc:picChg chg="mod">
          <ac:chgData name="lx xl" userId="ee7c9f06d3e16e05" providerId="LiveId" clId="{575336C3-CC9D-47B1-ABBF-7BA41A4E2D42}" dt="2022-10-09T07:38:04.498" v="1700" actId="1035"/>
          <ac:picMkLst>
            <pc:docMk/>
            <pc:sldMk cId="3261647361" sldId="2787"/>
            <ac:picMk id="9" creationId="{9DF18005-2BB8-0DDB-F2A2-F84DA0AE1326}"/>
          </ac:picMkLst>
        </pc:picChg>
        <pc:picChg chg="mod">
          <ac:chgData name="lx xl" userId="ee7c9f06d3e16e05" providerId="LiveId" clId="{575336C3-CC9D-47B1-ABBF-7BA41A4E2D42}" dt="2022-10-09T07:38:04.498" v="1700" actId="1035"/>
          <ac:picMkLst>
            <pc:docMk/>
            <pc:sldMk cId="3261647361" sldId="2787"/>
            <ac:picMk id="16" creationId="{362A05BA-57BD-A7CD-41BC-81C08097B165}"/>
          </ac:picMkLst>
        </pc:picChg>
        <pc:picChg chg="mod">
          <ac:chgData name="lx xl" userId="ee7c9f06d3e16e05" providerId="LiveId" clId="{575336C3-CC9D-47B1-ABBF-7BA41A4E2D42}" dt="2022-10-09T07:38:04.498" v="1700" actId="1035"/>
          <ac:picMkLst>
            <pc:docMk/>
            <pc:sldMk cId="3261647361" sldId="2787"/>
            <ac:picMk id="22" creationId="{FD74077A-B749-74D7-AE8B-8FEE956F5FFA}"/>
          </ac:picMkLst>
        </pc:picChg>
        <pc:picChg chg="mod">
          <ac:chgData name="lx xl" userId="ee7c9f06d3e16e05" providerId="LiveId" clId="{575336C3-CC9D-47B1-ABBF-7BA41A4E2D42}" dt="2022-10-09T07:38:04.498" v="1700" actId="1035"/>
          <ac:picMkLst>
            <pc:docMk/>
            <pc:sldMk cId="3261647361" sldId="2787"/>
            <ac:picMk id="29" creationId="{D6388F36-B31E-EAE7-FB90-D2FADCB40FFE}"/>
          </ac:picMkLst>
        </pc:picChg>
        <pc:cxnChg chg="mod">
          <ac:chgData name="lx xl" userId="ee7c9f06d3e16e05" providerId="LiveId" clId="{575336C3-CC9D-47B1-ABBF-7BA41A4E2D42}" dt="2022-10-09T07:38:04.498" v="1700" actId="1035"/>
          <ac:cxnSpMkLst>
            <pc:docMk/>
            <pc:sldMk cId="3261647361" sldId="2787"/>
            <ac:cxnSpMk id="4" creationId="{6A0933FB-9B22-46FA-8C1E-380AE8216E1C}"/>
          </ac:cxnSpMkLst>
        </pc:cxnChg>
      </pc:sldChg>
      <pc:sldChg chg="delSp modSp add del mod">
        <pc:chgData name="lx xl" userId="ee7c9f06d3e16e05" providerId="LiveId" clId="{575336C3-CC9D-47B1-ABBF-7BA41A4E2D42}" dt="2022-10-09T07:40:14.508" v="1725" actId="47"/>
        <pc:sldMkLst>
          <pc:docMk/>
          <pc:sldMk cId="271745786" sldId="2788"/>
        </pc:sldMkLst>
        <pc:spChg chg="mod">
          <ac:chgData name="lx xl" userId="ee7c9f06d3e16e05" providerId="LiveId" clId="{575336C3-CC9D-47B1-ABBF-7BA41A4E2D42}" dt="2022-10-09T07:38:36.702" v="1707" actId="113"/>
          <ac:spMkLst>
            <pc:docMk/>
            <pc:sldMk cId="271745786" sldId="2788"/>
            <ac:spMk id="11" creationId="{67595A76-E466-4F92-7272-9393E229878E}"/>
          </ac:spMkLst>
        </pc:spChg>
        <pc:spChg chg="mod">
          <ac:chgData name="lx xl" userId="ee7c9f06d3e16e05" providerId="LiveId" clId="{575336C3-CC9D-47B1-ABBF-7BA41A4E2D42}" dt="2022-10-09T07:38:33.629" v="1705" actId="207"/>
          <ac:spMkLst>
            <pc:docMk/>
            <pc:sldMk cId="271745786" sldId="2788"/>
            <ac:spMk id="20" creationId="{ED6C5FC9-69D5-F1AC-0E1F-3A4695690B07}"/>
          </ac:spMkLst>
        </pc:spChg>
        <pc:spChg chg="mod">
          <ac:chgData name="lx xl" userId="ee7c9f06d3e16e05" providerId="LiveId" clId="{575336C3-CC9D-47B1-ABBF-7BA41A4E2D42}" dt="2022-10-09T07:38:31.428" v="1704" actId="207"/>
          <ac:spMkLst>
            <pc:docMk/>
            <pc:sldMk cId="271745786" sldId="2788"/>
            <ac:spMk id="21" creationId="{FE101F76-C2EF-9231-CDEB-460063488A41}"/>
          </ac:spMkLst>
        </pc:spChg>
        <pc:spChg chg="mod">
          <ac:chgData name="lx xl" userId="ee7c9f06d3e16e05" providerId="LiveId" clId="{575336C3-CC9D-47B1-ABBF-7BA41A4E2D42}" dt="2022-10-09T07:39:00.937" v="1712" actId="207"/>
          <ac:spMkLst>
            <pc:docMk/>
            <pc:sldMk cId="271745786" sldId="2788"/>
            <ac:spMk id="31" creationId="{F12F0BBB-886A-84EB-E62E-87CA546870B1}"/>
          </ac:spMkLst>
        </pc:spChg>
        <pc:spChg chg="mod">
          <ac:chgData name="lx xl" userId="ee7c9f06d3e16e05" providerId="LiveId" clId="{575336C3-CC9D-47B1-ABBF-7BA41A4E2D42}" dt="2022-10-09T07:38:19.855" v="1702"/>
          <ac:spMkLst>
            <pc:docMk/>
            <pc:sldMk cId="271745786" sldId="2788"/>
            <ac:spMk id="32" creationId="{11F74DE3-8022-453C-BDEE-1331DC30460F}"/>
          </ac:spMkLst>
        </pc:spChg>
        <pc:cxnChg chg="del mod">
          <ac:chgData name="lx xl" userId="ee7c9f06d3e16e05" providerId="LiveId" clId="{575336C3-CC9D-47B1-ABBF-7BA41A4E2D42}" dt="2022-10-09T07:38:24.488" v="1703" actId="478"/>
          <ac:cxnSpMkLst>
            <pc:docMk/>
            <pc:sldMk cId="271745786" sldId="2788"/>
            <ac:cxnSpMk id="4" creationId="{6A0933FB-9B22-46FA-8C1E-380AE8216E1C}"/>
          </ac:cxnSpMkLst>
        </pc:cxnChg>
      </pc:sldChg>
      <pc:sldChg chg="add del">
        <pc:chgData name="lx xl" userId="ee7c9f06d3e16e05" providerId="LiveId" clId="{575336C3-CC9D-47B1-ABBF-7BA41A4E2D42}" dt="2022-10-09T08:42:24.881" v="3003" actId="47"/>
        <pc:sldMkLst>
          <pc:docMk/>
          <pc:sldMk cId="1372166420" sldId="2788"/>
        </pc:sldMkLst>
      </pc:sldChg>
      <pc:sldChg chg="delSp modSp add del mod">
        <pc:chgData name="lx xl" userId="ee7c9f06d3e16e05" providerId="LiveId" clId="{575336C3-CC9D-47B1-ABBF-7BA41A4E2D42}" dt="2022-10-09T07:40:14.508" v="1725" actId="47"/>
        <pc:sldMkLst>
          <pc:docMk/>
          <pc:sldMk cId="1025154374" sldId="2789"/>
        </pc:sldMkLst>
        <pc:spChg chg="mod">
          <ac:chgData name="lx xl" userId="ee7c9f06d3e16e05" providerId="LiveId" clId="{575336C3-CC9D-47B1-ABBF-7BA41A4E2D42}" dt="2022-10-09T07:38:56.128" v="1711" actId="207"/>
          <ac:spMkLst>
            <pc:docMk/>
            <pc:sldMk cId="1025154374" sldId="2789"/>
            <ac:spMk id="31" creationId="{F12F0BBB-886A-84EB-E62E-87CA546870B1}"/>
          </ac:spMkLst>
        </pc:spChg>
        <pc:spChg chg="mod">
          <ac:chgData name="lx xl" userId="ee7c9f06d3e16e05" providerId="LiveId" clId="{575336C3-CC9D-47B1-ABBF-7BA41A4E2D42}" dt="2022-10-09T07:38:48.175" v="1709"/>
          <ac:spMkLst>
            <pc:docMk/>
            <pc:sldMk cId="1025154374" sldId="2789"/>
            <ac:spMk id="32" creationId="{11F74DE3-8022-453C-BDEE-1331DC30460F}"/>
          </ac:spMkLst>
        </pc:spChg>
        <pc:spChg chg="del">
          <ac:chgData name="lx xl" userId="ee7c9f06d3e16e05" providerId="LiveId" clId="{575336C3-CC9D-47B1-ABBF-7BA41A4E2D42}" dt="2022-10-09T07:38:52.759" v="1710" actId="478"/>
          <ac:spMkLst>
            <pc:docMk/>
            <pc:sldMk cId="1025154374" sldId="2789"/>
            <ac:spMk id="36" creationId="{07184382-422E-4DEE-A8EA-0E793F6551EE}"/>
          </ac:spMkLst>
        </pc:spChg>
      </pc:sldChg>
      <pc:sldChg chg="add del">
        <pc:chgData name="lx xl" userId="ee7c9f06d3e16e05" providerId="LiveId" clId="{575336C3-CC9D-47B1-ABBF-7BA41A4E2D42}" dt="2022-10-09T08:41:31.127" v="2999" actId="47"/>
        <pc:sldMkLst>
          <pc:docMk/>
          <pc:sldMk cId="1130296508" sldId="2789"/>
        </pc:sldMkLst>
      </pc:sldChg>
      <pc:sldChg chg="add del">
        <pc:chgData name="lx xl" userId="ee7c9f06d3e16e05" providerId="LiveId" clId="{575336C3-CC9D-47B1-ABBF-7BA41A4E2D42}" dt="2022-10-09T08:41:31.127" v="2999" actId="47"/>
        <pc:sldMkLst>
          <pc:docMk/>
          <pc:sldMk cId="3424073472" sldId="2790"/>
        </pc:sldMkLst>
      </pc:sldChg>
      <pc:sldChg chg="modSp add del mod">
        <pc:chgData name="lx xl" userId="ee7c9f06d3e16e05" providerId="LiveId" clId="{575336C3-CC9D-47B1-ABBF-7BA41A4E2D42}" dt="2022-10-09T07:40:14.508" v="1725" actId="47"/>
        <pc:sldMkLst>
          <pc:docMk/>
          <pc:sldMk cId="3491404572" sldId="2790"/>
        </pc:sldMkLst>
        <pc:spChg chg="mod">
          <ac:chgData name="lx xl" userId="ee7c9f06d3e16e05" providerId="LiveId" clId="{575336C3-CC9D-47B1-ABBF-7BA41A4E2D42}" dt="2022-10-09T07:39:26.658" v="1714"/>
          <ac:spMkLst>
            <pc:docMk/>
            <pc:sldMk cId="3491404572" sldId="2790"/>
            <ac:spMk id="32" creationId="{11F74DE3-8022-453C-BDEE-1331DC30460F}"/>
          </ac:spMkLst>
        </pc:spChg>
      </pc:sldChg>
      <pc:sldChg chg="delSp modSp add del mod">
        <pc:chgData name="lx xl" userId="ee7c9f06d3e16e05" providerId="LiveId" clId="{575336C3-CC9D-47B1-ABBF-7BA41A4E2D42}" dt="2022-10-09T07:40:14.508" v="1725" actId="47"/>
        <pc:sldMkLst>
          <pc:docMk/>
          <pc:sldMk cId="117366292" sldId="2791"/>
        </pc:sldMkLst>
        <pc:spChg chg="del">
          <ac:chgData name="lx xl" userId="ee7c9f06d3e16e05" providerId="LiveId" clId="{575336C3-CC9D-47B1-ABBF-7BA41A4E2D42}" dt="2022-10-09T07:39:44.922" v="1717" actId="478"/>
          <ac:spMkLst>
            <pc:docMk/>
            <pc:sldMk cId="117366292" sldId="2791"/>
            <ac:spMk id="13" creationId="{46CA75F0-B370-693B-DDD0-863B6D8F6D65}"/>
          </ac:spMkLst>
        </pc:spChg>
        <pc:spChg chg="del">
          <ac:chgData name="lx xl" userId="ee7c9f06d3e16e05" providerId="LiveId" clId="{575336C3-CC9D-47B1-ABBF-7BA41A4E2D42}" dt="2022-10-09T07:39:46.983" v="1720" actId="478"/>
          <ac:spMkLst>
            <pc:docMk/>
            <pc:sldMk cId="117366292" sldId="2791"/>
            <ac:spMk id="15" creationId="{1921DC9F-3896-E581-5A34-2E6CA24622FE}"/>
          </ac:spMkLst>
        </pc:spChg>
        <pc:spChg chg="del">
          <ac:chgData name="lx xl" userId="ee7c9f06d3e16e05" providerId="LiveId" clId="{575336C3-CC9D-47B1-ABBF-7BA41A4E2D42}" dt="2022-10-09T07:39:47.931" v="1721" actId="478"/>
          <ac:spMkLst>
            <pc:docMk/>
            <pc:sldMk cId="117366292" sldId="2791"/>
            <ac:spMk id="20" creationId="{ED6C5FC9-69D5-F1AC-0E1F-3A4695690B07}"/>
          </ac:spMkLst>
        </pc:spChg>
        <pc:spChg chg="del">
          <ac:chgData name="lx xl" userId="ee7c9f06d3e16e05" providerId="LiveId" clId="{575336C3-CC9D-47B1-ABBF-7BA41A4E2D42}" dt="2022-10-09T07:39:46.069" v="1718" actId="478"/>
          <ac:spMkLst>
            <pc:docMk/>
            <pc:sldMk cId="117366292" sldId="2791"/>
            <ac:spMk id="21" creationId="{FE101F76-C2EF-9231-CDEB-460063488A41}"/>
          </ac:spMkLst>
        </pc:spChg>
        <pc:spChg chg="mod">
          <ac:chgData name="lx xl" userId="ee7c9f06d3e16e05" providerId="LiveId" clId="{575336C3-CC9D-47B1-ABBF-7BA41A4E2D42}" dt="2022-10-09T07:39:42.298" v="1716"/>
          <ac:spMkLst>
            <pc:docMk/>
            <pc:sldMk cId="117366292" sldId="2791"/>
            <ac:spMk id="32" creationId="{11F74DE3-8022-453C-BDEE-1331DC30460F}"/>
          </ac:spMkLst>
        </pc:spChg>
        <pc:picChg chg="del">
          <ac:chgData name="lx xl" userId="ee7c9f06d3e16e05" providerId="LiveId" clId="{575336C3-CC9D-47B1-ABBF-7BA41A4E2D42}" dt="2022-10-09T07:39:46.455" v="1719" actId="478"/>
          <ac:picMkLst>
            <pc:docMk/>
            <pc:sldMk cId="117366292" sldId="2791"/>
            <ac:picMk id="16" creationId="{362A05BA-57BD-A7CD-41BC-81C08097B165}"/>
          </ac:picMkLst>
        </pc:picChg>
      </pc:sldChg>
      <pc:sldChg chg="add del">
        <pc:chgData name="lx xl" userId="ee7c9f06d3e16e05" providerId="LiveId" clId="{575336C3-CC9D-47B1-ABBF-7BA41A4E2D42}" dt="2022-10-09T08:41:31.127" v="2999" actId="47"/>
        <pc:sldMkLst>
          <pc:docMk/>
          <pc:sldMk cId="1418351437" sldId="2791"/>
        </pc:sldMkLst>
      </pc:sldChg>
      <pc:sldChg chg="delSp add del mod">
        <pc:chgData name="lx xl" userId="ee7c9f06d3e16e05" providerId="LiveId" clId="{575336C3-CC9D-47B1-ABBF-7BA41A4E2D42}" dt="2022-10-09T07:40:14.508" v="1725" actId="47"/>
        <pc:sldMkLst>
          <pc:docMk/>
          <pc:sldMk cId="175701825" sldId="2792"/>
        </pc:sldMkLst>
        <pc:spChg chg="del">
          <ac:chgData name="lx xl" userId="ee7c9f06d3e16e05" providerId="LiveId" clId="{575336C3-CC9D-47B1-ABBF-7BA41A4E2D42}" dt="2022-10-09T07:39:55.317" v="1724" actId="478"/>
          <ac:spMkLst>
            <pc:docMk/>
            <pc:sldMk cId="175701825" sldId="2792"/>
            <ac:spMk id="2" creationId="{13A8C1DE-CEA6-4E9C-A1EA-BAAEE95A94B4}"/>
          </ac:spMkLst>
        </pc:spChg>
        <pc:spChg chg="del">
          <ac:chgData name="lx xl" userId="ee7c9f06d3e16e05" providerId="LiveId" clId="{575336C3-CC9D-47B1-ABBF-7BA41A4E2D42}" dt="2022-10-09T07:39:55.317" v="1724" actId="478"/>
          <ac:spMkLst>
            <pc:docMk/>
            <pc:sldMk cId="175701825" sldId="2792"/>
            <ac:spMk id="12" creationId="{F7EA93A9-08DE-5C58-0AA9-4D350463D356}"/>
          </ac:spMkLst>
        </pc:spChg>
        <pc:spChg chg="del">
          <ac:chgData name="lx xl" userId="ee7c9f06d3e16e05" providerId="LiveId" clId="{575336C3-CC9D-47B1-ABBF-7BA41A4E2D42}" dt="2022-10-09T07:39:55.317" v="1724" actId="478"/>
          <ac:spMkLst>
            <pc:docMk/>
            <pc:sldMk cId="175701825" sldId="2792"/>
            <ac:spMk id="19" creationId="{4C893E0A-A9F3-E543-F139-DEA663596E67}"/>
          </ac:spMkLst>
        </pc:spChg>
        <pc:spChg chg="del">
          <ac:chgData name="lx xl" userId="ee7c9f06d3e16e05" providerId="LiveId" clId="{575336C3-CC9D-47B1-ABBF-7BA41A4E2D42}" dt="2022-10-09T07:39:55.317" v="1724" actId="478"/>
          <ac:spMkLst>
            <pc:docMk/>
            <pc:sldMk cId="175701825" sldId="2792"/>
            <ac:spMk id="28" creationId="{EAAA32BC-27C8-429F-4174-7F37D1AF9A33}"/>
          </ac:spMkLst>
        </pc:spChg>
        <pc:spChg chg="del">
          <ac:chgData name="lx xl" userId="ee7c9f06d3e16e05" providerId="LiveId" clId="{575336C3-CC9D-47B1-ABBF-7BA41A4E2D42}" dt="2022-10-09T07:39:55.317" v="1724" actId="478"/>
          <ac:spMkLst>
            <pc:docMk/>
            <pc:sldMk cId="175701825" sldId="2792"/>
            <ac:spMk id="31" creationId="{F12F0BBB-886A-84EB-E62E-87CA546870B1}"/>
          </ac:spMkLst>
        </pc:spChg>
        <pc:spChg chg="del">
          <ac:chgData name="lx xl" userId="ee7c9f06d3e16e05" providerId="LiveId" clId="{575336C3-CC9D-47B1-ABBF-7BA41A4E2D42}" dt="2022-10-09T07:39:52.678" v="1723" actId="478"/>
          <ac:spMkLst>
            <pc:docMk/>
            <pc:sldMk cId="175701825" sldId="2792"/>
            <ac:spMk id="32" creationId="{11F74DE3-8022-453C-BDEE-1331DC30460F}"/>
          </ac:spMkLst>
        </pc:spChg>
        <pc:spChg chg="del">
          <ac:chgData name="lx xl" userId="ee7c9f06d3e16e05" providerId="LiveId" clId="{575336C3-CC9D-47B1-ABBF-7BA41A4E2D42}" dt="2022-10-09T07:39:55.317" v="1724" actId="478"/>
          <ac:spMkLst>
            <pc:docMk/>
            <pc:sldMk cId="175701825" sldId="2792"/>
            <ac:spMk id="35" creationId="{18BD54BD-80F8-D4E8-1A2E-BFB2415C87AE}"/>
          </ac:spMkLst>
        </pc:spChg>
        <pc:picChg chg="del">
          <ac:chgData name="lx xl" userId="ee7c9f06d3e16e05" providerId="LiveId" clId="{575336C3-CC9D-47B1-ABBF-7BA41A4E2D42}" dt="2022-10-09T07:39:55.317" v="1724" actId="478"/>
          <ac:picMkLst>
            <pc:docMk/>
            <pc:sldMk cId="175701825" sldId="2792"/>
            <ac:picMk id="22" creationId="{FD74077A-B749-74D7-AE8B-8FEE956F5FFA}"/>
          </ac:picMkLst>
        </pc:picChg>
        <pc:picChg chg="del">
          <ac:chgData name="lx xl" userId="ee7c9f06d3e16e05" providerId="LiveId" clId="{575336C3-CC9D-47B1-ABBF-7BA41A4E2D42}" dt="2022-10-09T07:39:55.317" v="1724" actId="478"/>
          <ac:picMkLst>
            <pc:docMk/>
            <pc:sldMk cId="175701825" sldId="2792"/>
            <ac:picMk id="29" creationId="{D6388F36-B31E-EAE7-FB90-D2FADCB40FFE}"/>
          </ac:picMkLst>
        </pc:picChg>
      </pc:sldChg>
      <pc:sldChg chg="addSp delSp modSp add mod">
        <pc:chgData name="lx xl" userId="ee7c9f06d3e16e05" providerId="LiveId" clId="{575336C3-CC9D-47B1-ABBF-7BA41A4E2D42}" dt="2022-10-09T14:28:42.136" v="8426" actId="20577"/>
        <pc:sldMkLst>
          <pc:docMk/>
          <pc:sldMk cId="4014675311" sldId="2792"/>
        </pc:sldMkLst>
        <pc:spChg chg="add del">
          <ac:chgData name="lx xl" userId="ee7c9f06d3e16e05" providerId="LiveId" clId="{575336C3-CC9D-47B1-ABBF-7BA41A4E2D42}" dt="2022-10-09T08:26:34.107" v="2548" actId="478"/>
          <ac:spMkLst>
            <pc:docMk/>
            <pc:sldMk cId="4014675311" sldId="2792"/>
            <ac:spMk id="3" creationId="{A8822E37-0EB6-427D-A0B0-AE21DB360319}"/>
          </ac:spMkLst>
        </pc:spChg>
        <pc:spChg chg="add mod">
          <ac:chgData name="lx xl" userId="ee7c9f06d3e16e05" providerId="LiveId" clId="{575336C3-CC9D-47B1-ABBF-7BA41A4E2D42}" dt="2022-10-09T14:28:42.136" v="8426" actId="20577"/>
          <ac:spMkLst>
            <pc:docMk/>
            <pc:sldMk cId="4014675311" sldId="2792"/>
            <ac:spMk id="6" creationId="{1CF976E2-18BC-4532-87E0-5198ADBBC785}"/>
          </ac:spMkLst>
        </pc:spChg>
        <pc:spChg chg="mod">
          <ac:chgData name="lx xl" userId="ee7c9f06d3e16e05" providerId="LiveId" clId="{575336C3-CC9D-47B1-ABBF-7BA41A4E2D42}" dt="2022-10-09T08:14:40.775" v="2314" actId="2711"/>
          <ac:spMkLst>
            <pc:docMk/>
            <pc:sldMk cId="4014675311" sldId="2792"/>
            <ac:spMk id="14" creationId="{FD81F00A-C216-594A-B7D8-85CA25CBAFE6}"/>
          </ac:spMkLst>
        </pc:spChg>
        <pc:spChg chg="add del mod topLvl">
          <ac:chgData name="lx xl" userId="ee7c9f06d3e16e05" providerId="LiveId" clId="{575336C3-CC9D-47B1-ABBF-7BA41A4E2D42}" dt="2022-10-09T08:38:20.302" v="2957" actId="478"/>
          <ac:spMkLst>
            <pc:docMk/>
            <pc:sldMk cId="4014675311" sldId="2792"/>
            <ac:spMk id="17" creationId="{81383673-3CC5-4F2A-82E2-B91FA3545DCD}"/>
          </ac:spMkLst>
        </pc:spChg>
        <pc:spChg chg="add del mod">
          <ac:chgData name="lx xl" userId="ee7c9f06d3e16e05" providerId="LiveId" clId="{575336C3-CC9D-47B1-ABBF-7BA41A4E2D42}" dt="2022-10-09T08:28:04.280" v="2559" actId="478"/>
          <ac:spMkLst>
            <pc:docMk/>
            <pc:sldMk cId="4014675311" sldId="2792"/>
            <ac:spMk id="18" creationId="{A1201FBA-B8BC-4B2A-871C-DC28BD4F63EC}"/>
          </ac:spMkLst>
        </pc:spChg>
        <pc:spChg chg="add del mod">
          <ac:chgData name="lx xl" userId="ee7c9f06d3e16e05" providerId="LiveId" clId="{575336C3-CC9D-47B1-ABBF-7BA41A4E2D42}" dt="2022-10-09T08:28:38.425" v="2604" actId="478"/>
          <ac:spMkLst>
            <pc:docMk/>
            <pc:sldMk cId="4014675311" sldId="2792"/>
            <ac:spMk id="19" creationId="{1F6B57F8-FF0F-42DB-8398-E1075355DE09}"/>
          </ac:spMkLst>
        </pc:spChg>
        <pc:spChg chg="add mod topLvl">
          <ac:chgData name="lx xl" userId="ee7c9f06d3e16e05" providerId="LiveId" clId="{575336C3-CC9D-47B1-ABBF-7BA41A4E2D42}" dt="2022-10-09T08:37:59.835" v="2948" actId="1076"/>
          <ac:spMkLst>
            <pc:docMk/>
            <pc:sldMk cId="4014675311" sldId="2792"/>
            <ac:spMk id="20" creationId="{9E464872-5E66-4025-A28A-F4F96D5631A3}"/>
          </ac:spMkLst>
        </pc:spChg>
        <pc:spChg chg="add mod topLvl">
          <ac:chgData name="lx xl" userId="ee7c9f06d3e16e05" providerId="LiveId" clId="{575336C3-CC9D-47B1-ABBF-7BA41A4E2D42}" dt="2022-10-09T08:37:17.197" v="2928" actId="6549"/>
          <ac:spMkLst>
            <pc:docMk/>
            <pc:sldMk cId="4014675311" sldId="2792"/>
            <ac:spMk id="21" creationId="{823BA4D3-A2BA-44E6-8DEB-F675927AF3A7}"/>
          </ac:spMkLst>
        </pc:spChg>
        <pc:spChg chg="mod">
          <ac:chgData name="lx xl" userId="ee7c9f06d3e16e05" providerId="LiveId" clId="{575336C3-CC9D-47B1-ABBF-7BA41A4E2D42}" dt="2022-10-09T08:37:31.816" v="2936" actId="1076"/>
          <ac:spMkLst>
            <pc:docMk/>
            <pc:sldMk cId="4014675311" sldId="2792"/>
            <ac:spMk id="23" creationId="{610486D3-96D3-4CD3-9CA8-D83DA622E673}"/>
          </ac:spMkLst>
        </pc:spChg>
        <pc:spChg chg="del mod">
          <ac:chgData name="lx xl" userId="ee7c9f06d3e16e05" providerId="LiveId" clId="{575336C3-CC9D-47B1-ABBF-7BA41A4E2D42}" dt="2022-10-09T08:37:21.435" v="2930" actId="478"/>
          <ac:spMkLst>
            <pc:docMk/>
            <pc:sldMk cId="4014675311" sldId="2792"/>
            <ac:spMk id="24" creationId="{47D9A1B5-A9D4-4268-85DE-2699D7C85735}"/>
          </ac:spMkLst>
        </pc:spChg>
        <pc:spChg chg="del mod">
          <ac:chgData name="lx xl" userId="ee7c9f06d3e16e05" providerId="LiveId" clId="{575336C3-CC9D-47B1-ABBF-7BA41A4E2D42}" dt="2022-10-09T08:37:25.527" v="2933" actId="478"/>
          <ac:spMkLst>
            <pc:docMk/>
            <pc:sldMk cId="4014675311" sldId="2792"/>
            <ac:spMk id="25" creationId="{8F9ABAA1-FCFF-4973-996E-FA447CE6FB86}"/>
          </ac:spMkLst>
        </pc:spChg>
        <pc:spChg chg="add del mod topLvl">
          <ac:chgData name="lx xl" userId="ee7c9f06d3e16e05" providerId="LiveId" clId="{575336C3-CC9D-47B1-ABBF-7BA41A4E2D42}" dt="2022-10-09T08:31:01.338" v="2685" actId="478"/>
          <ac:spMkLst>
            <pc:docMk/>
            <pc:sldMk cId="4014675311" sldId="2792"/>
            <ac:spMk id="34" creationId="{AF81E1BD-B8CE-4844-B81A-9253C2F2FBE9}"/>
          </ac:spMkLst>
        </pc:spChg>
        <pc:spChg chg="add del mod topLvl">
          <ac:chgData name="lx xl" userId="ee7c9f06d3e16e05" providerId="LiveId" clId="{575336C3-CC9D-47B1-ABBF-7BA41A4E2D42}" dt="2022-10-09T08:31:02.532" v="2686" actId="478"/>
          <ac:spMkLst>
            <pc:docMk/>
            <pc:sldMk cId="4014675311" sldId="2792"/>
            <ac:spMk id="35" creationId="{78C90BCE-081C-4B8E-BE99-D3EA2F75FEC1}"/>
          </ac:spMkLst>
        </pc:spChg>
        <pc:spChg chg="add mod">
          <ac:chgData name="lx xl" userId="ee7c9f06d3e16e05" providerId="LiveId" clId="{575336C3-CC9D-47B1-ABBF-7BA41A4E2D42}" dt="2022-10-09T08:27:48.272" v="2557" actId="1076"/>
          <ac:spMkLst>
            <pc:docMk/>
            <pc:sldMk cId="4014675311" sldId="2792"/>
            <ac:spMk id="36" creationId="{EFE853BD-AD64-4728-A31B-095546E3DAA2}"/>
          </ac:spMkLst>
        </pc:spChg>
        <pc:spChg chg="add del mod">
          <ac:chgData name="lx xl" userId="ee7c9f06d3e16e05" providerId="LiveId" clId="{575336C3-CC9D-47B1-ABBF-7BA41A4E2D42}" dt="2022-10-09T08:36:44.334" v="2917" actId="478"/>
          <ac:spMkLst>
            <pc:docMk/>
            <pc:sldMk cId="4014675311" sldId="2792"/>
            <ac:spMk id="38" creationId="{D5284EF7-6A81-4D41-9BD0-091460092EDC}"/>
          </ac:spMkLst>
        </pc:spChg>
        <pc:spChg chg="mod">
          <ac:chgData name="lx xl" userId="ee7c9f06d3e16e05" providerId="LiveId" clId="{575336C3-CC9D-47B1-ABBF-7BA41A4E2D42}" dt="2022-10-09T08:40:34.632" v="2997" actId="20577"/>
          <ac:spMkLst>
            <pc:docMk/>
            <pc:sldMk cId="4014675311" sldId="2792"/>
            <ac:spMk id="39" creationId="{F59A6428-5F99-ACCB-455B-851958FFB681}"/>
          </ac:spMkLst>
        </pc:spChg>
        <pc:spChg chg="mod">
          <ac:chgData name="lx xl" userId="ee7c9f06d3e16e05" providerId="LiveId" clId="{575336C3-CC9D-47B1-ABBF-7BA41A4E2D42}" dt="2022-10-09T08:14:40.775" v="2314" actId="2711"/>
          <ac:spMkLst>
            <pc:docMk/>
            <pc:sldMk cId="4014675311" sldId="2792"/>
            <ac:spMk id="44" creationId="{00000000-0000-0000-0000-000000000000}"/>
          </ac:spMkLst>
        </pc:spChg>
        <pc:spChg chg="add del mod">
          <ac:chgData name="lx xl" userId="ee7c9f06d3e16e05" providerId="LiveId" clId="{575336C3-CC9D-47B1-ABBF-7BA41A4E2D42}" dt="2022-10-09T08:35:50.078" v="2892"/>
          <ac:spMkLst>
            <pc:docMk/>
            <pc:sldMk cId="4014675311" sldId="2792"/>
            <ac:spMk id="64" creationId="{CA88B91C-3236-4273-9A6C-A85DC634A0C9}"/>
          </ac:spMkLst>
        </pc:spChg>
        <pc:spChg chg="add del mod">
          <ac:chgData name="lx xl" userId="ee7c9f06d3e16e05" providerId="LiveId" clId="{575336C3-CC9D-47B1-ABBF-7BA41A4E2D42}" dt="2022-10-09T08:38:07.464" v="2954" actId="478"/>
          <ac:spMkLst>
            <pc:docMk/>
            <pc:sldMk cId="4014675311" sldId="2792"/>
            <ac:spMk id="65" creationId="{E90BA897-1B10-485B-9D63-8E5BF5574934}"/>
          </ac:spMkLst>
        </pc:spChg>
        <pc:spChg chg="add del mod">
          <ac:chgData name="lx xl" userId="ee7c9f06d3e16e05" providerId="LiveId" clId="{575336C3-CC9D-47B1-ABBF-7BA41A4E2D42}" dt="2022-10-09T08:36:47.196" v="2919" actId="478"/>
          <ac:spMkLst>
            <pc:docMk/>
            <pc:sldMk cId="4014675311" sldId="2792"/>
            <ac:spMk id="66" creationId="{208B3FDF-5BD4-4E7F-ADFB-FB2E28411845}"/>
          </ac:spMkLst>
        </pc:spChg>
        <pc:spChg chg="add del mod">
          <ac:chgData name="lx xl" userId="ee7c9f06d3e16e05" providerId="LiveId" clId="{575336C3-CC9D-47B1-ABBF-7BA41A4E2D42}" dt="2022-10-09T08:37:34.463" v="2937" actId="478"/>
          <ac:spMkLst>
            <pc:docMk/>
            <pc:sldMk cId="4014675311" sldId="2792"/>
            <ac:spMk id="67" creationId="{17F90342-280C-442F-A059-C442B4AADD5C}"/>
          </ac:spMkLst>
        </pc:spChg>
        <pc:spChg chg="add del mod">
          <ac:chgData name="lx xl" userId="ee7c9f06d3e16e05" providerId="LiveId" clId="{575336C3-CC9D-47B1-ABBF-7BA41A4E2D42}" dt="2022-10-09T08:37:35.543" v="2938" actId="478"/>
          <ac:spMkLst>
            <pc:docMk/>
            <pc:sldMk cId="4014675311" sldId="2792"/>
            <ac:spMk id="68" creationId="{A77BD635-20B0-4D51-B8BC-4F18ACE59DA0}"/>
          </ac:spMkLst>
        </pc:spChg>
        <pc:spChg chg="add del mod">
          <ac:chgData name="lx xl" userId="ee7c9f06d3e16e05" providerId="LiveId" clId="{575336C3-CC9D-47B1-ABBF-7BA41A4E2D42}" dt="2022-10-09T08:38:06.466" v="2953" actId="478"/>
          <ac:spMkLst>
            <pc:docMk/>
            <pc:sldMk cId="4014675311" sldId="2792"/>
            <ac:spMk id="69" creationId="{8E42D318-4083-4684-88D2-A091107985E8}"/>
          </ac:spMkLst>
        </pc:spChg>
        <pc:spChg chg="add del mod">
          <ac:chgData name="lx xl" userId="ee7c9f06d3e16e05" providerId="LiveId" clId="{575336C3-CC9D-47B1-ABBF-7BA41A4E2D42}" dt="2022-10-09T08:38:04.211" v="2951" actId="478"/>
          <ac:spMkLst>
            <pc:docMk/>
            <pc:sldMk cId="4014675311" sldId="2792"/>
            <ac:spMk id="70" creationId="{31450FA3-F104-4048-97E6-76794DDC235B}"/>
          </ac:spMkLst>
        </pc:spChg>
        <pc:spChg chg="add mod">
          <ac:chgData name="lx xl" userId="ee7c9f06d3e16e05" providerId="LiveId" clId="{575336C3-CC9D-47B1-ABBF-7BA41A4E2D42}" dt="2022-10-09T08:36:57.651" v="2920" actId="1076"/>
          <ac:spMkLst>
            <pc:docMk/>
            <pc:sldMk cId="4014675311" sldId="2792"/>
            <ac:spMk id="71" creationId="{95BAE22D-D726-4425-8B7D-53401C7D9096}"/>
          </ac:spMkLst>
        </pc:spChg>
        <pc:spChg chg="add mod">
          <ac:chgData name="lx xl" userId="ee7c9f06d3e16e05" providerId="LiveId" clId="{575336C3-CC9D-47B1-ABBF-7BA41A4E2D42}" dt="2022-10-09T08:36:57.651" v="2920" actId="1076"/>
          <ac:spMkLst>
            <pc:docMk/>
            <pc:sldMk cId="4014675311" sldId="2792"/>
            <ac:spMk id="72" creationId="{C8F91828-87DF-4F26-B21D-B7DEDA87BFC3}"/>
          </ac:spMkLst>
        </pc:spChg>
        <pc:spChg chg="add del mod">
          <ac:chgData name="lx xl" userId="ee7c9f06d3e16e05" providerId="LiveId" clId="{575336C3-CC9D-47B1-ABBF-7BA41A4E2D42}" dt="2022-10-09T08:37:37.641" v="2940" actId="478"/>
          <ac:spMkLst>
            <pc:docMk/>
            <pc:sldMk cId="4014675311" sldId="2792"/>
            <ac:spMk id="81" creationId="{1179CD37-442C-439D-A319-579365118BE5}"/>
          </ac:spMkLst>
        </pc:spChg>
        <pc:spChg chg="add del mod">
          <ac:chgData name="lx xl" userId="ee7c9f06d3e16e05" providerId="LiveId" clId="{575336C3-CC9D-47B1-ABBF-7BA41A4E2D42}" dt="2022-10-09T08:37:38.743" v="2941" actId="478"/>
          <ac:spMkLst>
            <pc:docMk/>
            <pc:sldMk cId="4014675311" sldId="2792"/>
            <ac:spMk id="82" creationId="{2B2EE2EA-094C-4EFF-8742-00DA815E4B18}"/>
          </ac:spMkLst>
        </pc:spChg>
        <pc:spChg chg="add mod">
          <ac:chgData name="lx xl" userId="ee7c9f06d3e16e05" providerId="LiveId" clId="{575336C3-CC9D-47B1-ABBF-7BA41A4E2D42}" dt="2022-10-09T08:36:45.292" v="2918"/>
          <ac:spMkLst>
            <pc:docMk/>
            <pc:sldMk cId="4014675311" sldId="2792"/>
            <ac:spMk id="83" creationId="{D1252990-3422-428D-8B5A-296A5DB3A58E}"/>
          </ac:spMkLst>
        </pc:spChg>
        <pc:spChg chg="mod">
          <ac:chgData name="lx xl" userId="ee7c9f06d3e16e05" providerId="LiveId" clId="{575336C3-CC9D-47B1-ABBF-7BA41A4E2D42}" dt="2022-10-09T08:38:16.900" v="2955"/>
          <ac:spMkLst>
            <pc:docMk/>
            <pc:sldMk cId="4014675311" sldId="2792"/>
            <ac:spMk id="95" creationId="{2FE6D70E-18F7-41E4-91EC-C14A228D5C41}"/>
          </ac:spMkLst>
        </pc:spChg>
        <pc:spChg chg="mod">
          <ac:chgData name="lx xl" userId="ee7c9f06d3e16e05" providerId="LiveId" clId="{575336C3-CC9D-47B1-ABBF-7BA41A4E2D42}" dt="2022-10-09T08:38:16.900" v="2955"/>
          <ac:spMkLst>
            <pc:docMk/>
            <pc:sldMk cId="4014675311" sldId="2792"/>
            <ac:spMk id="96" creationId="{3FF19A48-24BD-4678-AC3A-DC248FF5F20B}"/>
          </ac:spMkLst>
        </pc:spChg>
        <pc:spChg chg="mod">
          <ac:chgData name="lx xl" userId="ee7c9f06d3e16e05" providerId="LiveId" clId="{575336C3-CC9D-47B1-ABBF-7BA41A4E2D42}" dt="2022-10-09T08:38:16.900" v="2955"/>
          <ac:spMkLst>
            <pc:docMk/>
            <pc:sldMk cId="4014675311" sldId="2792"/>
            <ac:spMk id="97" creationId="{E9E374CF-C6D9-4026-8A04-2E87485C0020}"/>
          </ac:spMkLst>
        </pc:spChg>
        <pc:spChg chg="mod">
          <ac:chgData name="lx xl" userId="ee7c9f06d3e16e05" providerId="LiveId" clId="{575336C3-CC9D-47B1-ABBF-7BA41A4E2D42}" dt="2022-10-09T08:38:16.900" v="2955"/>
          <ac:spMkLst>
            <pc:docMk/>
            <pc:sldMk cId="4014675311" sldId="2792"/>
            <ac:spMk id="102" creationId="{AD4B73BA-301C-4812-BBC8-CADEFC5C8681}"/>
          </ac:spMkLst>
        </pc:spChg>
        <pc:spChg chg="mod">
          <ac:chgData name="lx xl" userId="ee7c9f06d3e16e05" providerId="LiveId" clId="{575336C3-CC9D-47B1-ABBF-7BA41A4E2D42}" dt="2022-10-09T08:38:16.900" v="2955"/>
          <ac:spMkLst>
            <pc:docMk/>
            <pc:sldMk cId="4014675311" sldId="2792"/>
            <ac:spMk id="103" creationId="{BD3325BD-3E7C-4B76-A5A1-4D80F0BEFE44}"/>
          </ac:spMkLst>
        </pc:spChg>
        <pc:spChg chg="mod">
          <ac:chgData name="lx xl" userId="ee7c9f06d3e16e05" providerId="LiveId" clId="{575336C3-CC9D-47B1-ABBF-7BA41A4E2D42}" dt="2022-10-09T08:38:16.900" v="2955"/>
          <ac:spMkLst>
            <pc:docMk/>
            <pc:sldMk cId="4014675311" sldId="2792"/>
            <ac:spMk id="104" creationId="{5F4FCB30-4881-4A5D-9052-32C8AEDDB58F}"/>
          </ac:spMkLst>
        </pc:spChg>
        <pc:spChg chg="mod">
          <ac:chgData name="lx xl" userId="ee7c9f06d3e16e05" providerId="LiveId" clId="{575336C3-CC9D-47B1-ABBF-7BA41A4E2D42}" dt="2022-10-09T08:38:21.338" v="2958"/>
          <ac:spMkLst>
            <pc:docMk/>
            <pc:sldMk cId="4014675311" sldId="2792"/>
            <ac:spMk id="107" creationId="{C6F7050A-4D65-498B-8E73-C6C082A32808}"/>
          </ac:spMkLst>
        </pc:spChg>
        <pc:spChg chg="mod">
          <ac:chgData name="lx xl" userId="ee7c9f06d3e16e05" providerId="LiveId" clId="{575336C3-CC9D-47B1-ABBF-7BA41A4E2D42}" dt="2022-10-09T08:38:21.338" v="2958"/>
          <ac:spMkLst>
            <pc:docMk/>
            <pc:sldMk cId="4014675311" sldId="2792"/>
            <ac:spMk id="108" creationId="{6AAE5905-0FF0-4D05-90D9-9C645574494F}"/>
          </ac:spMkLst>
        </pc:spChg>
        <pc:spChg chg="mod">
          <ac:chgData name="lx xl" userId="ee7c9f06d3e16e05" providerId="LiveId" clId="{575336C3-CC9D-47B1-ABBF-7BA41A4E2D42}" dt="2022-10-09T08:38:21.338" v="2958"/>
          <ac:spMkLst>
            <pc:docMk/>
            <pc:sldMk cId="4014675311" sldId="2792"/>
            <ac:spMk id="109" creationId="{171A14C4-2A8E-417E-A7F5-4F38A96E837B}"/>
          </ac:spMkLst>
        </pc:spChg>
        <pc:spChg chg="mod">
          <ac:chgData name="lx xl" userId="ee7c9f06d3e16e05" providerId="LiveId" clId="{575336C3-CC9D-47B1-ABBF-7BA41A4E2D42}" dt="2022-10-09T08:38:21.338" v="2958"/>
          <ac:spMkLst>
            <pc:docMk/>
            <pc:sldMk cId="4014675311" sldId="2792"/>
            <ac:spMk id="114" creationId="{AF99903F-450F-4F9C-9D00-D943FD39B79E}"/>
          </ac:spMkLst>
        </pc:spChg>
        <pc:spChg chg="mod">
          <ac:chgData name="lx xl" userId="ee7c9f06d3e16e05" providerId="LiveId" clId="{575336C3-CC9D-47B1-ABBF-7BA41A4E2D42}" dt="2022-10-09T08:38:21.338" v="2958"/>
          <ac:spMkLst>
            <pc:docMk/>
            <pc:sldMk cId="4014675311" sldId="2792"/>
            <ac:spMk id="115" creationId="{11D568C6-0D3C-4151-A879-17A9DAA43469}"/>
          </ac:spMkLst>
        </pc:spChg>
        <pc:spChg chg="mod">
          <ac:chgData name="lx xl" userId="ee7c9f06d3e16e05" providerId="LiveId" clId="{575336C3-CC9D-47B1-ABBF-7BA41A4E2D42}" dt="2022-10-09T08:38:21.338" v="2958"/>
          <ac:spMkLst>
            <pc:docMk/>
            <pc:sldMk cId="4014675311" sldId="2792"/>
            <ac:spMk id="116" creationId="{F51CB938-149D-4213-ACBE-0CC8A703E30F}"/>
          </ac:spMkLst>
        </pc:spChg>
        <pc:spChg chg="mod">
          <ac:chgData name="lx xl" userId="ee7c9f06d3e16e05" providerId="LiveId" clId="{575336C3-CC9D-47B1-ABBF-7BA41A4E2D42}" dt="2022-10-09T08:38:26.899" v="2961"/>
          <ac:spMkLst>
            <pc:docMk/>
            <pc:sldMk cId="4014675311" sldId="2792"/>
            <ac:spMk id="119" creationId="{C902E152-22CA-4A98-ACE4-FB4E0CCC28D0}"/>
          </ac:spMkLst>
        </pc:spChg>
        <pc:spChg chg="mod">
          <ac:chgData name="lx xl" userId="ee7c9f06d3e16e05" providerId="LiveId" clId="{575336C3-CC9D-47B1-ABBF-7BA41A4E2D42}" dt="2022-10-09T08:38:52.477" v="2976" actId="1036"/>
          <ac:spMkLst>
            <pc:docMk/>
            <pc:sldMk cId="4014675311" sldId="2792"/>
            <ac:spMk id="120" creationId="{C0D5A526-C74A-4AD9-B728-EA949EE4E3AD}"/>
          </ac:spMkLst>
        </pc:spChg>
        <pc:spChg chg="mod">
          <ac:chgData name="lx xl" userId="ee7c9f06d3e16e05" providerId="LiveId" clId="{575336C3-CC9D-47B1-ABBF-7BA41A4E2D42}" dt="2022-10-09T08:40:58.435" v="2998" actId="20577"/>
          <ac:spMkLst>
            <pc:docMk/>
            <pc:sldMk cId="4014675311" sldId="2792"/>
            <ac:spMk id="121" creationId="{FC30B47E-65AC-4D01-9115-FE3C7182A12A}"/>
          </ac:spMkLst>
        </pc:spChg>
        <pc:spChg chg="mod">
          <ac:chgData name="lx xl" userId="ee7c9f06d3e16e05" providerId="LiveId" clId="{575336C3-CC9D-47B1-ABBF-7BA41A4E2D42}" dt="2022-10-09T08:38:52.477" v="2976" actId="1036"/>
          <ac:spMkLst>
            <pc:docMk/>
            <pc:sldMk cId="4014675311" sldId="2792"/>
            <ac:spMk id="126" creationId="{4D833920-EC59-4536-B457-8E4FCFAAA098}"/>
          </ac:spMkLst>
        </pc:spChg>
        <pc:spChg chg="del mod">
          <ac:chgData name="lx xl" userId="ee7c9f06d3e16e05" providerId="LiveId" clId="{575336C3-CC9D-47B1-ABBF-7BA41A4E2D42}" dt="2022-10-09T08:38:32.902" v="2966" actId="478"/>
          <ac:spMkLst>
            <pc:docMk/>
            <pc:sldMk cId="4014675311" sldId="2792"/>
            <ac:spMk id="127" creationId="{1600B0E7-9F28-44E8-8492-46E91D0544FD}"/>
          </ac:spMkLst>
        </pc:spChg>
        <pc:spChg chg="del mod">
          <ac:chgData name="lx xl" userId="ee7c9f06d3e16e05" providerId="LiveId" clId="{575336C3-CC9D-47B1-ABBF-7BA41A4E2D42}" dt="2022-10-09T08:38:34.564" v="2967" actId="478"/>
          <ac:spMkLst>
            <pc:docMk/>
            <pc:sldMk cId="4014675311" sldId="2792"/>
            <ac:spMk id="128" creationId="{2EEEE712-CA71-435E-A27F-A44C86CE317C}"/>
          </ac:spMkLst>
        </pc:spChg>
        <pc:spChg chg="add mod">
          <ac:chgData name="lx xl" userId="ee7c9f06d3e16e05" providerId="LiveId" clId="{575336C3-CC9D-47B1-ABBF-7BA41A4E2D42}" dt="2022-10-09T08:39:20.825" v="2985" actId="1037"/>
          <ac:spMkLst>
            <pc:docMk/>
            <pc:sldMk cId="4014675311" sldId="2792"/>
            <ac:spMk id="131" creationId="{36886627-4DB4-4EBF-B838-00C33A8CD91F}"/>
          </ac:spMkLst>
        </pc:spChg>
        <pc:grpChg chg="add del mod">
          <ac:chgData name="lx xl" userId="ee7c9f06d3e16e05" providerId="LiveId" clId="{575336C3-CC9D-47B1-ABBF-7BA41A4E2D42}" dt="2022-10-09T08:29:54.523" v="2664" actId="165"/>
          <ac:grpSpMkLst>
            <pc:docMk/>
            <pc:sldMk cId="4014675311" sldId="2792"/>
            <ac:grpSpMk id="2" creationId="{5C60BADA-5731-4A19-9A54-37555763FD9D}"/>
          </ac:grpSpMkLst>
        </pc:grpChg>
        <pc:grpChg chg="add del mod">
          <ac:chgData name="lx xl" userId="ee7c9f06d3e16e05" providerId="LiveId" clId="{575336C3-CC9D-47B1-ABBF-7BA41A4E2D42}" dt="2022-10-09T08:33:40.150" v="2729" actId="478"/>
          <ac:grpSpMkLst>
            <pc:docMk/>
            <pc:sldMk cId="4014675311" sldId="2792"/>
            <ac:grpSpMk id="9" creationId="{E78CE93E-09B0-453D-832A-021235F1F633}"/>
          </ac:grpSpMkLst>
        </pc:grpChg>
        <pc:grpChg chg="add del mod topLvl">
          <ac:chgData name="lx xl" userId="ee7c9f06d3e16e05" providerId="LiveId" clId="{575336C3-CC9D-47B1-ABBF-7BA41A4E2D42}" dt="2022-10-09T08:37:25.527" v="2933" actId="478"/>
          <ac:grpSpMkLst>
            <pc:docMk/>
            <pc:sldMk cId="4014675311" sldId="2792"/>
            <ac:grpSpMk id="22" creationId="{7D336B9F-F94D-4A02-829C-851B204055A6}"/>
          </ac:grpSpMkLst>
        </pc:grpChg>
        <pc:grpChg chg="add del mod">
          <ac:chgData name="lx xl" userId="ee7c9f06d3e16e05" providerId="LiveId" clId="{575336C3-CC9D-47B1-ABBF-7BA41A4E2D42}" dt="2022-10-09T08:38:26.141" v="2960" actId="478"/>
          <ac:grpSpMkLst>
            <pc:docMk/>
            <pc:sldMk cId="4014675311" sldId="2792"/>
            <ac:grpSpMk id="61" creationId="{E48DDA7D-6180-407A-B886-DED2769CECE6}"/>
          </ac:grpSpMkLst>
        </pc:grpChg>
        <pc:grpChg chg="add del mod">
          <ac:chgData name="lx xl" userId="ee7c9f06d3e16e05" providerId="LiveId" clId="{575336C3-CC9D-47B1-ABBF-7BA41A4E2D42}" dt="2022-10-09T08:38:18.440" v="2956"/>
          <ac:grpSpMkLst>
            <pc:docMk/>
            <pc:sldMk cId="4014675311" sldId="2792"/>
            <ac:grpSpMk id="94" creationId="{47839A54-5BAF-4BCB-8B0F-176577766D91}"/>
          </ac:grpSpMkLst>
        </pc:grpChg>
        <pc:grpChg chg="mod">
          <ac:chgData name="lx xl" userId="ee7c9f06d3e16e05" providerId="LiveId" clId="{575336C3-CC9D-47B1-ABBF-7BA41A4E2D42}" dt="2022-10-09T08:38:16.900" v="2955"/>
          <ac:grpSpMkLst>
            <pc:docMk/>
            <pc:sldMk cId="4014675311" sldId="2792"/>
            <ac:grpSpMk id="98" creationId="{4D51AF43-69E6-4B40-B3E6-4230BA2148EB}"/>
          </ac:grpSpMkLst>
        </pc:grpChg>
        <pc:grpChg chg="add del mod">
          <ac:chgData name="lx xl" userId="ee7c9f06d3e16e05" providerId="LiveId" clId="{575336C3-CC9D-47B1-ABBF-7BA41A4E2D42}" dt="2022-10-09T08:38:23.329" v="2959"/>
          <ac:grpSpMkLst>
            <pc:docMk/>
            <pc:sldMk cId="4014675311" sldId="2792"/>
            <ac:grpSpMk id="106" creationId="{85BC5519-E7B3-47A8-86A9-9F784640CFDD}"/>
          </ac:grpSpMkLst>
        </pc:grpChg>
        <pc:grpChg chg="mod">
          <ac:chgData name="lx xl" userId="ee7c9f06d3e16e05" providerId="LiveId" clId="{575336C3-CC9D-47B1-ABBF-7BA41A4E2D42}" dt="2022-10-09T08:38:21.338" v="2958"/>
          <ac:grpSpMkLst>
            <pc:docMk/>
            <pc:sldMk cId="4014675311" sldId="2792"/>
            <ac:grpSpMk id="110" creationId="{D07EE87F-358F-4ABD-B41D-D3D7FA85DFF2}"/>
          </ac:grpSpMkLst>
        </pc:grpChg>
        <pc:grpChg chg="add mod">
          <ac:chgData name="lx xl" userId="ee7c9f06d3e16e05" providerId="LiveId" clId="{575336C3-CC9D-47B1-ABBF-7BA41A4E2D42}" dt="2022-10-09T08:38:26.899" v="2961"/>
          <ac:grpSpMkLst>
            <pc:docMk/>
            <pc:sldMk cId="4014675311" sldId="2792"/>
            <ac:grpSpMk id="118" creationId="{BC79748B-9B54-47DD-8099-5139D0DAE5FC}"/>
          </ac:grpSpMkLst>
        </pc:grpChg>
        <pc:grpChg chg="del mod">
          <ac:chgData name="lx xl" userId="ee7c9f06d3e16e05" providerId="LiveId" clId="{575336C3-CC9D-47B1-ABBF-7BA41A4E2D42}" dt="2022-10-09T08:38:35.873" v="2968" actId="478"/>
          <ac:grpSpMkLst>
            <pc:docMk/>
            <pc:sldMk cId="4014675311" sldId="2792"/>
            <ac:grpSpMk id="122" creationId="{F69BDD1E-6AAD-41AC-96D7-BDF9116BEE77}"/>
          </ac:grpSpMkLst>
        </pc:grpChg>
        <pc:graphicFrameChg chg="del">
          <ac:chgData name="lx xl" userId="ee7c9f06d3e16e05" providerId="LiveId" clId="{575336C3-CC9D-47B1-ABBF-7BA41A4E2D42}" dt="2022-10-09T08:13:44.698" v="2302" actId="478"/>
          <ac:graphicFrameMkLst>
            <pc:docMk/>
            <pc:sldMk cId="4014675311" sldId="2792"/>
            <ac:graphicFrameMk id="7" creationId="{F3D6745C-D0E8-4F30-8EF8-BF6D9B9B7E58}"/>
          </ac:graphicFrameMkLst>
        </pc:graphicFrameChg>
        <pc:picChg chg="add del mod">
          <ac:chgData name="lx xl" userId="ee7c9f06d3e16e05" providerId="LiveId" clId="{575336C3-CC9D-47B1-ABBF-7BA41A4E2D42}" dt="2022-10-09T08:33:39.545" v="2728" actId="478"/>
          <ac:picMkLst>
            <pc:docMk/>
            <pc:sldMk cId="4014675311" sldId="2792"/>
            <ac:picMk id="8" creationId="{03AD0386-79DE-4765-91E7-3E4BB9CD9BB6}"/>
          </ac:picMkLst>
        </pc:picChg>
        <pc:picChg chg="mod">
          <ac:chgData name="lx xl" userId="ee7c9f06d3e16e05" providerId="LiveId" clId="{575336C3-CC9D-47B1-ABBF-7BA41A4E2D42}" dt="2022-10-09T08:26:07.661" v="2543" actId="1076"/>
          <ac:picMkLst>
            <pc:docMk/>
            <pc:sldMk cId="4014675311" sldId="2792"/>
            <ac:picMk id="10" creationId="{FC3A1F8D-DD46-4597-AD9B-0AAD86DF612B}"/>
          </ac:picMkLst>
        </pc:picChg>
        <pc:picChg chg="mod">
          <ac:chgData name="lx xl" userId="ee7c9f06d3e16e05" providerId="LiveId" clId="{575336C3-CC9D-47B1-ABBF-7BA41A4E2D42}" dt="2022-10-09T08:26:07.661" v="2543" actId="1076"/>
          <ac:picMkLst>
            <pc:docMk/>
            <pc:sldMk cId="4014675311" sldId="2792"/>
            <ac:picMk id="11" creationId="{78153BAF-C08B-4685-9F2E-580AA6B58429}"/>
          </ac:picMkLst>
        </pc:picChg>
        <pc:picChg chg="mod">
          <ac:chgData name="lx xl" userId="ee7c9f06d3e16e05" providerId="LiveId" clId="{575336C3-CC9D-47B1-ABBF-7BA41A4E2D42}" dt="2022-10-09T08:26:07.661" v="2543" actId="1076"/>
          <ac:picMkLst>
            <pc:docMk/>
            <pc:sldMk cId="4014675311" sldId="2792"/>
            <ac:picMk id="12" creationId="{6F281621-BB9D-4611-97D3-37149A50B6E2}"/>
          </ac:picMkLst>
        </pc:picChg>
        <pc:picChg chg="mod">
          <ac:chgData name="lx xl" userId="ee7c9f06d3e16e05" providerId="LiveId" clId="{575336C3-CC9D-47B1-ABBF-7BA41A4E2D42}" dt="2022-10-09T08:26:07.661" v="2543" actId="1076"/>
          <ac:picMkLst>
            <pc:docMk/>
            <pc:sldMk cId="4014675311" sldId="2792"/>
            <ac:picMk id="13" creationId="{17072286-4294-4D0B-BCE4-10823AD326C6}"/>
          </ac:picMkLst>
        </pc:picChg>
        <pc:picChg chg="mod">
          <ac:chgData name="lx xl" userId="ee7c9f06d3e16e05" providerId="LiveId" clId="{575336C3-CC9D-47B1-ABBF-7BA41A4E2D42}" dt="2022-10-09T08:26:07.661" v="2543" actId="1076"/>
          <ac:picMkLst>
            <pc:docMk/>
            <pc:sldMk cId="4014675311" sldId="2792"/>
            <ac:picMk id="15" creationId="{E4CFCAD4-FBEF-4292-BB34-6AB0DB713DF2}"/>
          </ac:picMkLst>
        </pc:picChg>
        <pc:picChg chg="mod">
          <ac:chgData name="lx xl" userId="ee7c9f06d3e16e05" providerId="LiveId" clId="{575336C3-CC9D-47B1-ABBF-7BA41A4E2D42}" dt="2022-10-09T08:26:07.661" v="2543" actId="1076"/>
          <ac:picMkLst>
            <pc:docMk/>
            <pc:sldMk cId="4014675311" sldId="2792"/>
            <ac:picMk id="16" creationId="{D1360D09-37E4-4CA4-AC10-CF42F115A6FC}"/>
          </ac:picMkLst>
        </pc:picChg>
        <pc:picChg chg="add mod ord">
          <ac:chgData name="lx xl" userId="ee7c9f06d3e16e05" providerId="LiveId" clId="{575336C3-CC9D-47B1-ABBF-7BA41A4E2D42}" dt="2022-10-09T08:40:07.679" v="2990" actId="1037"/>
          <ac:picMkLst>
            <pc:docMk/>
            <pc:sldMk cId="4014675311" sldId="2792"/>
            <ac:picMk id="62" creationId="{AFD15B28-3772-4BF7-B432-650ED2B1E7EF}"/>
          </ac:picMkLst>
        </pc:picChg>
        <pc:picChg chg="add mod">
          <ac:chgData name="lx xl" userId="ee7c9f06d3e16e05" providerId="LiveId" clId="{575336C3-CC9D-47B1-ABBF-7BA41A4E2D42}" dt="2022-10-09T08:39:59.874" v="2987" actId="1076"/>
          <ac:picMkLst>
            <pc:docMk/>
            <pc:sldMk cId="4014675311" sldId="2792"/>
            <ac:picMk id="63" creationId="{6F305AD4-F472-44B0-8337-151D368DF772}"/>
          </ac:picMkLst>
        </pc:picChg>
        <pc:cxnChg chg="del mod">
          <ac:chgData name="lx xl" userId="ee7c9f06d3e16e05" providerId="LiveId" clId="{575336C3-CC9D-47B1-ABBF-7BA41A4E2D42}" dt="2022-10-09T08:37:23.084" v="2931" actId="478"/>
          <ac:cxnSpMkLst>
            <pc:docMk/>
            <pc:sldMk cId="4014675311" sldId="2792"/>
            <ac:cxnSpMk id="26" creationId="{41E0822D-D569-42AB-B897-78E58300EAC8}"/>
          </ac:cxnSpMkLst>
        </pc:cxnChg>
        <pc:cxnChg chg="add del mod">
          <ac:chgData name="lx xl" userId="ee7c9f06d3e16e05" providerId="LiveId" clId="{575336C3-CC9D-47B1-ABBF-7BA41A4E2D42}" dt="2022-10-09T08:28:09.459" v="2563" actId="478"/>
          <ac:cxnSpMkLst>
            <pc:docMk/>
            <pc:sldMk cId="4014675311" sldId="2792"/>
            <ac:cxnSpMk id="27" creationId="{60986F42-2D8C-4D6E-9A80-3B1877D920A9}"/>
          </ac:cxnSpMkLst>
        </pc:cxnChg>
        <pc:cxnChg chg="add del mod">
          <ac:chgData name="lx xl" userId="ee7c9f06d3e16e05" providerId="LiveId" clId="{575336C3-CC9D-47B1-ABBF-7BA41A4E2D42}" dt="2022-10-09T08:28:08.112" v="2562" actId="478"/>
          <ac:cxnSpMkLst>
            <pc:docMk/>
            <pc:sldMk cId="4014675311" sldId="2792"/>
            <ac:cxnSpMk id="28" creationId="{A5D01E78-60B1-441D-B8D9-0D104B80385D}"/>
          </ac:cxnSpMkLst>
        </pc:cxnChg>
        <pc:cxnChg chg="add del mod">
          <ac:chgData name="lx xl" userId="ee7c9f06d3e16e05" providerId="LiveId" clId="{575336C3-CC9D-47B1-ABBF-7BA41A4E2D42}" dt="2022-10-09T08:28:10.712" v="2564" actId="478"/>
          <ac:cxnSpMkLst>
            <pc:docMk/>
            <pc:sldMk cId="4014675311" sldId="2792"/>
            <ac:cxnSpMk id="29" creationId="{97123BFD-DE78-45E1-A6E3-AB0EE0A6562B}"/>
          </ac:cxnSpMkLst>
        </pc:cxnChg>
        <pc:cxnChg chg="add mod topLvl">
          <ac:chgData name="lx xl" userId="ee7c9f06d3e16e05" providerId="LiveId" clId="{575336C3-CC9D-47B1-ABBF-7BA41A4E2D42}" dt="2022-10-09T08:38:26.141" v="2960" actId="478"/>
          <ac:cxnSpMkLst>
            <pc:docMk/>
            <pc:sldMk cId="4014675311" sldId="2792"/>
            <ac:cxnSpMk id="30" creationId="{7CE1CE58-8D0E-4003-9D2F-192E36055BCD}"/>
          </ac:cxnSpMkLst>
        </pc:cxnChg>
        <pc:cxnChg chg="add del mod topLvl">
          <ac:chgData name="lx xl" userId="ee7c9f06d3e16e05" providerId="LiveId" clId="{575336C3-CC9D-47B1-ABBF-7BA41A4E2D42}" dt="2022-10-09T08:38:02.554" v="2950" actId="478"/>
          <ac:cxnSpMkLst>
            <pc:docMk/>
            <pc:sldMk cId="4014675311" sldId="2792"/>
            <ac:cxnSpMk id="31" creationId="{1F8CB14F-035A-432C-A680-B126CF9DACD7}"/>
          </ac:cxnSpMkLst>
        </pc:cxnChg>
        <pc:cxnChg chg="add del mod topLvl">
          <ac:chgData name="lx xl" userId="ee7c9f06d3e16e05" providerId="LiveId" clId="{575336C3-CC9D-47B1-ABBF-7BA41A4E2D42}" dt="2022-10-09T08:38:00.985" v="2949" actId="478"/>
          <ac:cxnSpMkLst>
            <pc:docMk/>
            <pc:sldMk cId="4014675311" sldId="2792"/>
            <ac:cxnSpMk id="32" creationId="{1506900C-E482-4428-9778-C7BE2EDC187C}"/>
          </ac:cxnSpMkLst>
        </pc:cxnChg>
        <pc:cxnChg chg="add del mod">
          <ac:chgData name="lx xl" userId="ee7c9f06d3e16e05" providerId="LiveId" clId="{575336C3-CC9D-47B1-ABBF-7BA41A4E2D42}" dt="2022-10-09T08:29:11.718" v="2649" actId="478"/>
          <ac:cxnSpMkLst>
            <pc:docMk/>
            <pc:sldMk cId="4014675311" sldId="2792"/>
            <ac:cxnSpMk id="33" creationId="{7606B475-D3AE-43B0-8E82-4B6661C3AB01}"/>
          </ac:cxnSpMkLst>
        </pc:cxnChg>
        <pc:cxnChg chg="add mod">
          <ac:chgData name="lx xl" userId="ee7c9f06d3e16e05" providerId="LiveId" clId="{575336C3-CC9D-47B1-ABBF-7BA41A4E2D42}" dt="2022-10-09T08:36:57.651" v="2920" actId="1076"/>
          <ac:cxnSpMkLst>
            <pc:docMk/>
            <pc:sldMk cId="4014675311" sldId="2792"/>
            <ac:cxnSpMk id="73" creationId="{D56D1A08-7964-4B2B-A776-D94366FA71D8}"/>
          </ac:cxnSpMkLst>
        </pc:cxnChg>
        <pc:cxnChg chg="add del mod">
          <ac:chgData name="lx xl" userId="ee7c9f06d3e16e05" providerId="LiveId" clId="{575336C3-CC9D-47B1-ABBF-7BA41A4E2D42}" dt="2022-10-09T08:38:05.292" v="2952" actId="478"/>
          <ac:cxnSpMkLst>
            <pc:docMk/>
            <pc:sldMk cId="4014675311" sldId="2792"/>
            <ac:cxnSpMk id="74" creationId="{73D52050-DF99-497A-BF38-482C4FDC2F3F}"/>
          </ac:cxnSpMkLst>
        </pc:cxnChg>
        <pc:cxnChg chg="add mod">
          <ac:chgData name="lx xl" userId="ee7c9f06d3e16e05" providerId="LiveId" clId="{575336C3-CC9D-47B1-ABBF-7BA41A4E2D42}" dt="2022-10-09T08:36:57.651" v="2920" actId="1076"/>
          <ac:cxnSpMkLst>
            <pc:docMk/>
            <pc:sldMk cId="4014675311" sldId="2792"/>
            <ac:cxnSpMk id="75" creationId="{92320968-6BC3-4839-B3E5-78E32623F963}"/>
          </ac:cxnSpMkLst>
        </pc:cxnChg>
        <pc:cxnChg chg="add mod">
          <ac:chgData name="lx xl" userId="ee7c9f06d3e16e05" providerId="LiveId" clId="{575336C3-CC9D-47B1-ABBF-7BA41A4E2D42}" dt="2022-10-09T08:36:57.651" v="2920" actId="1076"/>
          <ac:cxnSpMkLst>
            <pc:docMk/>
            <pc:sldMk cId="4014675311" sldId="2792"/>
            <ac:cxnSpMk id="76" creationId="{85EECEA6-0672-4EF8-9B8F-E8FBB585CF36}"/>
          </ac:cxnSpMkLst>
        </pc:cxnChg>
        <pc:cxnChg chg="add del mod">
          <ac:chgData name="lx xl" userId="ee7c9f06d3e16e05" providerId="LiveId" clId="{575336C3-CC9D-47B1-ABBF-7BA41A4E2D42}" dt="2022-10-09T08:37:40.350" v="2942" actId="478"/>
          <ac:cxnSpMkLst>
            <pc:docMk/>
            <pc:sldMk cId="4014675311" sldId="2792"/>
            <ac:cxnSpMk id="77" creationId="{04041823-C848-4EB2-8384-491DAC38E6EB}"/>
          </ac:cxnSpMkLst>
        </pc:cxnChg>
        <pc:cxnChg chg="add del mod">
          <ac:chgData name="lx xl" userId="ee7c9f06d3e16e05" providerId="LiveId" clId="{575336C3-CC9D-47B1-ABBF-7BA41A4E2D42}" dt="2022-10-09T08:37:53.237" v="2947" actId="478"/>
          <ac:cxnSpMkLst>
            <pc:docMk/>
            <pc:sldMk cId="4014675311" sldId="2792"/>
            <ac:cxnSpMk id="78" creationId="{CA72293C-8C2C-41EC-8D64-6BBDFD42B183}"/>
          </ac:cxnSpMkLst>
        </pc:cxnChg>
        <pc:cxnChg chg="add del mod">
          <ac:chgData name="lx xl" userId="ee7c9f06d3e16e05" providerId="LiveId" clId="{575336C3-CC9D-47B1-ABBF-7BA41A4E2D42}" dt="2022-10-09T08:37:51.929" v="2946" actId="478"/>
          <ac:cxnSpMkLst>
            <pc:docMk/>
            <pc:sldMk cId="4014675311" sldId="2792"/>
            <ac:cxnSpMk id="79" creationId="{671D4023-08AD-4D8B-8399-3753D4274288}"/>
          </ac:cxnSpMkLst>
        </pc:cxnChg>
        <pc:cxnChg chg="add del mod">
          <ac:chgData name="lx xl" userId="ee7c9f06d3e16e05" providerId="LiveId" clId="{575336C3-CC9D-47B1-ABBF-7BA41A4E2D42}" dt="2022-10-09T08:37:36.497" v="2939" actId="478"/>
          <ac:cxnSpMkLst>
            <pc:docMk/>
            <pc:sldMk cId="4014675311" sldId="2792"/>
            <ac:cxnSpMk id="80" creationId="{45139E4D-05AE-4F45-AEB7-E257BADE8553}"/>
          </ac:cxnSpMkLst>
        </pc:cxnChg>
        <pc:cxnChg chg="mod">
          <ac:chgData name="lx xl" userId="ee7c9f06d3e16e05" providerId="LiveId" clId="{575336C3-CC9D-47B1-ABBF-7BA41A4E2D42}" dt="2022-10-09T08:38:16.900" v="2955"/>
          <ac:cxnSpMkLst>
            <pc:docMk/>
            <pc:sldMk cId="4014675311" sldId="2792"/>
            <ac:cxnSpMk id="99" creationId="{EC753EB1-1733-4C1D-B512-DF179E36811A}"/>
          </ac:cxnSpMkLst>
        </pc:cxnChg>
        <pc:cxnChg chg="mod">
          <ac:chgData name="lx xl" userId="ee7c9f06d3e16e05" providerId="LiveId" clId="{575336C3-CC9D-47B1-ABBF-7BA41A4E2D42}" dt="2022-10-09T08:38:16.900" v="2955"/>
          <ac:cxnSpMkLst>
            <pc:docMk/>
            <pc:sldMk cId="4014675311" sldId="2792"/>
            <ac:cxnSpMk id="100" creationId="{9FE4456F-6C52-4682-85B4-4F3172924D22}"/>
          </ac:cxnSpMkLst>
        </pc:cxnChg>
        <pc:cxnChg chg="mod">
          <ac:chgData name="lx xl" userId="ee7c9f06d3e16e05" providerId="LiveId" clId="{575336C3-CC9D-47B1-ABBF-7BA41A4E2D42}" dt="2022-10-09T08:38:16.900" v="2955"/>
          <ac:cxnSpMkLst>
            <pc:docMk/>
            <pc:sldMk cId="4014675311" sldId="2792"/>
            <ac:cxnSpMk id="101" creationId="{1E62889A-91C2-4430-B22A-986EC9B01048}"/>
          </ac:cxnSpMkLst>
        </pc:cxnChg>
        <pc:cxnChg chg="mod">
          <ac:chgData name="lx xl" userId="ee7c9f06d3e16e05" providerId="LiveId" clId="{575336C3-CC9D-47B1-ABBF-7BA41A4E2D42}" dt="2022-10-09T08:38:16.900" v="2955"/>
          <ac:cxnSpMkLst>
            <pc:docMk/>
            <pc:sldMk cId="4014675311" sldId="2792"/>
            <ac:cxnSpMk id="105" creationId="{4CE58F13-95E5-47DB-A1E7-AFE3CB24A2CD}"/>
          </ac:cxnSpMkLst>
        </pc:cxnChg>
        <pc:cxnChg chg="mod">
          <ac:chgData name="lx xl" userId="ee7c9f06d3e16e05" providerId="LiveId" clId="{575336C3-CC9D-47B1-ABBF-7BA41A4E2D42}" dt="2022-10-09T08:38:21.338" v="2958"/>
          <ac:cxnSpMkLst>
            <pc:docMk/>
            <pc:sldMk cId="4014675311" sldId="2792"/>
            <ac:cxnSpMk id="111" creationId="{21BC4C55-50E1-4C08-AD5E-25D9DE43BE03}"/>
          </ac:cxnSpMkLst>
        </pc:cxnChg>
        <pc:cxnChg chg="mod">
          <ac:chgData name="lx xl" userId="ee7c9f06d3e16e05" providerId="LiveId" clId="{575336C3-CC9D-47B1-ABBF-7BA41A4E2D42}" dt="2022-10-09T08:38:21.338" v="2958"/>
          <ac:cxnSpMkLst>
            <pc:docMk/>
            <pc:sldMk cId="4014675311" sldId="2792"/>
            <ac:cxnSpMk id="112" creationId="{7734144B-D9DD-4AF8-849B-237732EFEC2C}"/>
          </ac:cxnSpMkLst>
        </pc:cxnChg>
        <pc:cxnChg chg="mod">
          <ac:chgData name="lx xl" userId="ee7c9f06d3e16e05" providerId="LiveId" clId="{575336C3-CC9D-47B1-ABBF-7BA41A4E2D42}" dt="2022-10-09T08:38:21.338" v="2958"/>
          <ac:cxnSpMkLst>
            <pc:docMk/>
            <pc:sldMk cId="4014675311" sldId="2792"/>
            <ac:cxnSpMk id="113" creationId="{9137E525-0D00-4875-9B4D-D8B2CE1BA62E}"/>
          </ac:cxnSpMkLst>
        </pc:cxnChg>
        <pc:cxnChg chg="mod">
          <ac:chgData name="lx xl" userId="ee7c9f06d3e16e05" providerId="LiveId" clId="{575336C3-CC9D-47B1-ABBF-7BA41A4E2D42}" dt="2022-10-09T08:38:21.338" v="2958"/>
          <ac:cxnSpMkLst>
            <pc:docMk/>
            <pc:sldMk cId="4014675311" sldId="2792"/>
            <ac:cxnSpMk id="117" creationId="{72DDD129-A81D-4030-8C66-3887F2B003F7}"/>
          </ac:cxnSpMkLst>
        </pc:cxnChg>
        <pc:cxnChg chg="mod">
          <ac:chgData name="lx xl" userId="ee7c9f06d3e16e05" providerId="LiveId" clId="{575336C3-CC9D-47B1-ABBF-7BA41A4E2D42}" dt="2022-10-09T08:38:52.477" v="2976" actId="1036"/>
          <ac:cxnSpMkLst>
            <pc:docMk/>
            <pc:sldMk cId="4014675311" sldId="2792"/>
            <ac:cxnSpMk id="123" creationId="{BE7CDC49-4D82-41A7-A161-5C7FF1E93401}"/>
          </ac:cxnSpMkLst>
        </pc:cxnChg>
        <pc:cxnChg chg="del mod">
          <ac:chgData name="lx xl" userId="ee7c9f06d3e16e05" providerId="LiveId" clId="{575336C3-CC9D-47B1-ABBF-7BA41A4E2D42}" dt="2022-10-09T08:38:39.086" v="2969" actId="478"/>
          <ac:cxnSpMkLst>
            <pc:docMk/>
            <pc:sldMk cId="4014675311" sldId="2792"/>
            <ac:cxnSpMk id="124" creationId="{231C7C91-9ED0-4013-A9D2-C925A9D6EAB9}"/>
          </ac:cxnSpMkLst>
        </pc:cxnChg>
        <pc:cxnChg chg="del mod">
          <ac:chgData name="lx xl" userId="ee7c9f06d3e16e05" providerId="LiveId" clId="{575336C3-CC9D-47B1-ABBF-7BA41A4E2D42}" dt="2022-10-09T08:38:40.896" v="2970" actId="478"/>
          <ac:cxnSpMkLst>
            <pc:docMk/>
            <pc:sldMk cId="4014675311" sldId="2792"/>
            <ac:cxnSpMk id="125" creationId="{348490D7-77C2-4F4A-95EA-5FBE135D2C53}"/>
          </ac:cxnSpMkLst>
        </pc:cxnChg>
        <pc:cxnChg chg="del mod">
          <ac:chgData name="lx xl" userId="ee7c9f06d3e16e05" providerId="LiveId" clId="{575336C3-CC9D-47B1-ABBF-7BA41A4E2D42}" dt="2022-10-09T08:38:35.873" v="2968" actId="478"/>
          <ac:cxnSpMkLst>
            <pc:docMk/>
            <pc:sldMk cId="4014675311" sldId="2792"/>
            <ac:cxnSpMk id="129" creationId="{CE9F498A-80E7-43A0-9B90-99670ADCC68A}"/>
          </ac:cxnSpMkLst>
        </pc:cxnChg>
      </pc:sldChg>
      <pc:sldChg chg="addSp delSp modSp add mod ord">
        <pc:chgData name="lx xl" userId="ee7c9f06d3e16e05" providerId="LiveId" clId="{575336C3-CC9D-47B1-ABBF-7BA41A4E2D42}" dt="2022-10-09T08:40:31.130" v="2994" actId="20577"/>
        <pc:sldMkLst>
          <pc:docMk/>
          <pc:sldMk cId="1203836139" sldId="2793"/>
        </pc:sldMkLst>
        <pc:spChg chg="add mod">
          <ac:chgData name="lx xl" userId="ee7c9f06d3e16e05" providerId="LiveId" clId="{575336C3-CC9D-47B1-ABBF-7BA41A4E2D42}" dt="2022-10-09T08:36:38.833" v="2916" actId="1035"/>
          <ac:spMkLst>
            <pc:docMk/>
            <pc:sldMk cId="1203836139" sldId="2793"/>
            <ac:spMk id="28" creationId="{0C4504C3-3662-4309-B749-8EB022F11D0C}"/>
          </ac:spMkLst>
        </pc:spChg>
        <pc:spChg chg="del mod">
          <ac:chgData name="lx xl" userId="ee7c9f06d3e16e05" providerId="LiveId" clId="{575336C3-CC9D-47B1-ABBF-7BA41A4E2D42}" dt="2022-10-09T08:36:33.121" v="2912" actId="478"/>
          <ac:spMkLst>
            <pc:docMk/>
            <pc:sldMk cId="1203836139" sldId="2793"/>
            <ac:spMk id="38" creationId="{D5284EF7-6A81-4D41-9BD0-091460092EDC}"/>
          </ac:spMkLst>
        </pc:spChg>
        <pc:spChg chg="mod">
          <ac:chgData name="lx xl" userId="ee7c9f06d3e16e05" providerId="LiveId" clId="{575336C3-CC9D-47B1-ABBF-7BA41A4E2D42}" dt="2022-10-09T08:40:31.130" v="2994" actId="20577"/>
          <ac:spMkLst>
            <pc:docMk/>
            <pc:sldMk cId="1203836139" sldId="2793"/>
            <ac:spMk id="39" creationId="{F59A6428-5F99-ACCB-455B-851958FFB681}"/>
          </ac:spMkLst>
        </pc:spChg>
      </pc:sldChg>
      <pc:sldChg chg="add del">
        <pc:chgData name="lx xl" userId="ee7c9f06d3e16e05" providerId="LiveId" clId="{575336C3-CC9D-47B1-ABBF-7BA41A4E2D42}" dt="2022-10-09T12:29:42.268" v="5358" actId="47"/>
        <pc:sldMkLst>
          <pc:docMk/>
          <pc:sldMk cId="3372581680" sldId="2794"/>
        </pc:sldMkLst>
      </pc:sldChg>
      <pc:sldChg chg="add del">
        <pc:chgData name="lx xl" userId="ee7c9f06d3e16e05" providerId="LiveId" clId="{575336C3-CC9D-47B1-ABBF-7BA41A4E2D42}" dt="2022-10-09T12:29:42.268" v="5358" actId="47"/>
        <pc:sldMkLst>
          <pc:docMk/>
          <pc:sldMk cId="1730714712" sldId="2795"/>
        </pc:sldMkLst>
      </pc:sldChg>
      <pc:sldChg chg="delSp modSp add mod">
        <pc:chgData name="lx xl" userId="ee7c9f06d3e16e05" providerId="LiveId" clId="{575336C3-CC9D-47B1-ABBF-7BA41A4E2D42}" dt="2022-10-09T14:50:50.284" v="8455" actId="313"/>
        <pc:sldMkLst>
          <pc:docMk/>
          <pc:sldMk cId="3652479252" sldId="2796"/>
        </pc:sldMkLst>
        <pc:spChg chg="del">
          <ac:chgData name="lx xl" userId="ee7c9f06d3e16e05" providerId="LiveId" clId="{575336C3-CC9D-47B1-ABBF-7BA41A4E2D42}" dt="2022-10-09T10:56:58.966" v="3027" actId="478"/>
          <ac:spMkLst>
            <pc:docMk/>
            <pc:sldMk cId="3652479252" sldId="2796"/>
            <ac:spMk id="6" creationId="{1CF976E2-18BC-4532-87E0-5198ADBBC785}"/>
          </ac:spMkLst>
        </pc:spChg>
        <pc:spChg chg="mod">
          <ac:chgData name="lx xl" userId="ee7c9f06d3e16e05" providerId="LiveId" clId="{575336C3-CC9D-47B1-ABBF-7BA41A4E2D42}" dt="2022-10-09T11:25:48.857" v="3888" actId="6549"/>
          <ac:spMkLst>
            <pc:docMk/>
            <pc:sldMk cId="3652479252" sldId="2796"/>
            <ac:spMk id="14" creationId="{FD81F00A-C216-594A-B7D8-85CA25CBAFE6}"/>
          </ac:spMkLst>
        </pc:spChg>
        <pc:spChg chg="del">
          <ac:chgData name="lx xl" userId="ee7c9f06d3e16e05" providerId="LiveId" clId="{575336C3-CC9D-47B1-ABBF-7BA41A4E2D42}" dt="2022-10-09T10:56:58.966" v="3027" actId="478"/>
          <ac:spMkLst>
            <pc:docMk/>
            <pc:sldMk cId="3652479252" sldId="2796"/>
            <ac:spMk id="36" creationId="{EFE853BD-AD64-4728-A31B-095546E3DAA2}"/>
          </ac:spMkLst>
        </pc:spChg>
        <pc:spChg chg="mod">
          <ac:chgData name="lx xl" userId="ee7c9f06d3e16e05" providerId="LiveId" clId="{575336C3-CC9D-47B1-ABBF-7BA41A4E2D42}" dt="2022-10-09T14:50:50.284" v="8455" actId="313"/>
          <ac:spMkLst>
            <pc:docMk/>
            <pc:sldMk cId="3652479252" sldId="2796"/>
            <ac:spMk id="39" creationId="{F59A6428-5F99-ACCB-455B-851958FFB681}"/>
          </ac:spMkLst>
        </pc:spChg>
        <pc:spChg chg="del">
          <ac:chgData name="lx xl" userId="ee7c9f06d3e16e05" providerId="LiveId" clId="{575336C3-CC9D-47B1-ABBF-7BA41A4E2D42}" dt="2022-10-09T10:56:58.966" v="3027" actId="478"/>
          <ac:spMkLst>
            <pc:docMk/>
            <pc:sldMk cId="3652479252" sldId="2796"/>
            <ac:spMk id="71" creationId="{95BAE22D-D726-4425-8B7D-53401C7D9096}"/>
          </ac:spMkLst>
        </pc:spChg>
        <pc:spChg chg="del">
          <ac:chgData name="lx xl" userId="ee7c9f06d3e16e05" providerId="LiveId" clId="{575336C3-CC9D-47B1-ABBF-7BA41A4E2D42}" dt="2022-10-09T10:56:58.966" v="3027" actId="478"/>
          <ac:spMkLst>
            <pc:docMk/>
            <pc:sldMk cId="3652479252" sldId="2796"/>
            <ac:spMk id="72" creationId="{C8F91828-87DF-4F26-B21D-B7DEDA87BFC3}"/>
          </ac:spMkLst>
        </pc:spChg>
        <pc:spChg chg="del">
          <ac:chgData name="lx xl" userId="ee7c9f06d3e16e05" providerId="LiveId" clId="{575336C3-CC9D-47B1-ABBF-7BA41A4E2D42}" dt="2022-10-09T10:56:58.966" v="3027" actId="478"/>
          <ac:spMkLst>
            <pc:docMk/>
            <pc:sldMk cId="3652479252" sldId="2796"/>
            <ac:spMk id="83" creationId="{D1252990-3422-428D-8B5A-296A5DB3A58E}"/>
          </ac:spMkLst>
        </pc:spChg>
        <pc:spChg chg="del">
          <ac:chgData name="lx xl" userId="ee7c9f06d3e16e05" providerId="LiveId" clId="{575336C3-CC9D-47B1-ABBF-7BA41A4E2D42}" dt="2022-10-09T10:56:58.966" v="3027" actId="478"/>
          <ac:spMkLst>
            <pc:docMk/>
            <pc:sldMk cId="3652479252" sldId="2796"/>
            <ac:spMk id="131" creationId="{36886627-4DB4-4EBF-B838-00C33A8CD91F}"/>
          </ac:spMkLst>
        </pc:spChg>
        <pc:grpChg chg="del">
          <ac:chgData name="lx xl" userId="ee7c9f06d3e16e05" providerId="LiveId" clId="{575336C3-CC9D-47B1-ABBF-7BA41A4E2D42}" dt="2022-10-09T10:56:58.966" v="3027" actId="478"/>
          <ac:grpSpMkLst>
            <pc:docMk/>
            <pc:sldMk cId="3652479252" sldId="2796"/>
            <ac:grpSpMk id="118" creationId="{BC79748B-9B54-47DD-8099-5139D0DAE5FC}"/>
          </ac:grpSpMkLst>
        </pc:grpChg>
        <pc:picChg chg="del">
          <ac:chgData name="lx xl" userId="ee7c9f06d3e16e05" providerId="LiveId" clId="{575336C3-CC9D-47B1-ABBF-7BA41A4E2D42}" dt="2022-10-09T10:56:58.966" v="3027" actId="478"/>
          <ac:picMkLst>
            <pc:docMk/>
            <pc:sldMk cId="3652479252" sldId="2796"/>
            <ac:picMk id="62" creationId="{AFD15B28-3772-4BF7-B432-650ED2B1E7EF}"/>
          </ac:picMkLst>
        </pc:picChg>
        <pc:picChg chg="del">
          <ac:chgData name="lx xl" userId="ee7c9f06d3e16e05" providerId="LiveId" clId="{575336C3-CC9D-47B1-ABBF-7BA41A4E2D42}" dt="2022-10-09T10:56:58.966" v="3027" actId="478"/>
          <ac:picMkLst>
            <pc:docMk/>
            <pc:sldMk cId="3652479252" sldId="2796"/>
            <ac:picMk id="63" creationId="{6F305AD4-F472-44B0-8337-151D368DF772}"/>
          </ac:picMkLst>
        </pc:picChg>
        <pc:cxnChg chg="del">
          <ac:chgData name="lx xl" userId="ee7c9f06d3e16e05" providerId="LiveId" clId="{575336C3-CC9D-47B1-ABBF-7BA41A4E2D42}" dt="2022-10-09T10:56:58.966" v="3027" actId="478"/>
          <ac:cxnSpMkLst>
            <pc:docMk/>
            <pc:sldMk cId="3652479252" sldId="2796"/>
            <ac:cxnSpMk id="73" creationId="{D56D1A08-7964-4B2B-A776-D94366FA71D8}"/>
          </ac:cxnSpMkLst>
        </pc:cxnChg>
        <pc:cxnChg chg="del mod">
          <ac:chgData name="lx xl" userId="ee7c9f06d3e16e05" providerId="LiveId" clId="{575336C3-CC9D-47B1-ABBF-7BA41A4E2D42}" dt="2022-10-09T10:56:58.966" v="3027" actId="478"/>
          <ac:cxnSpMkLst>
            <pc:docMk/>
            <pc:sldMk cId="3652479252" sldId="2796"/>
            <ac:cxnSpMk id="75" creationId="{92320968-6BC3-4839-B3E5-78E32623F963}"/>
          </ac:cxnSpMkLst>
        </pc:cxnChg>
        <pc:cxnChg chg="del mod">
          <ac:chgData name="lx xl" userId="ee7c9f06d3e16e05" providerId="LiveId" clId="{575336C3-CC9D-47B1-ABBF-7BA41A4E2D42}" dt="2022-10-09T10:56:58.966" v="3027" actId="478"/>
          <ac:cxnSpMkLst>
            <pc:docMk/>
            <pc:sldMk cId="3652479252" sldId="2796"/>
            <ac:cxnSpMk id="76" creationId="{85EECEA6-0672-4EF8-9B8F-E8FBB585CF36}"/>
          </ac:cxnSpMkLst>
        </pc:cxnChg>
        <pc:cxnChg chg="mod">
          <ac:chgData name="lx xl" userId="ee7c9f06d3e16e05" providerId="LiveId" clId="{575336C3-CC9D-47B1-ABBF-7BA41A4E2D42}" dt="2022-10-09T10:56:58.966" v="3027" actId="478"/>
          <ac:cxnSpMkLst>
            <pc:docMk/>
            <pc:sldMk cId="3652479252" sldId="2796"/>
            <ac:cxnSpMk id="123" creationId="{BE7CDC49-4D82-41A7-A161-5C7FF1E93401}"/>
          </ac:cxnSpMkLst>
        </pc:cxnChg>
      </pc:sldChg>
      <pc:sldChg chg="addSp delSp modSp add mod">
        <pc:chgData name="lx xl" userId="ee7c9f06d3e16e05" providerId="LiveId" clId="{575336C3-CC9D-47B1-ABBF-7BA41A4E2D42}" dt="2022-10-09T12:27:51.756" v="5303" actId="6549"/>
        <pc:sldMkLst>
          <pc:docMk/>
          <pc:sldMk cId="2876115914" sldId="2797"/>
        </pc:sldMkLst>
        <pc:spChg chg="add mod">
          <ac:chgData name="lx xl" userId="ee7c9f06d3e16e05" providerId="LiveId" clId="{575336C3-CC9D-47B1-ABBF-7BA41A4E2D42}" dt="2022-10-09T12:19:43.346" v="5092" actId="1037"/>
          <ac:spMkLst>
            <pc:docMk/>
            <pc:sldMk cId="2876115914" sldId="2797"/>
            <ac:spMk id="2" creationId="{F9406482-064E-4C03-B56B-3282396C8461}"/>
          </ac:spMkLst>
        </pc:spChg>
        <pc:spChg chg="add mod">
          <ac:chgData name="lx xl" userId="ee7c9f06d3e16e05" providerId="LiveId" clId="{575336C3-CC9D-47B1-ABBF-7BA41A4E2D42}" dt="2022-10-09T12:27:51.756" v="5303" actId="6549"/>
          <ac:spMkLst>
            <pc:docMk/>
            <pc:sldMk cId="2876115914" sldId="2797"/>
            <ac:spMk id="8" creationId="{D159345C-C024-44E7-957D-FB687EC0ED14}"/>
          </ac:spMkLst>
        </pc:spChg>
        <pc:spChg chg="add del mod">
          <ac:chgData name="lx xl" userId="ee7c9f06d3e16e05" providerId="LiveId" clId="{575336C3-CC9D-47B1-ABBF-7BA41A4E2D42}" dt="2022-10-09T12:19:33.180" v="5056" actId="478"/>
          <ac:spMkLst>
            <pc:docMk/>
            <pc:sldMk cId="2876115914" sldId="2797"/>
            <ac:spMk id="10" creationId="{7FA53250-CC07-4814-9249-81428964C5E3}"/>
          </ac:spMkLst>
        </pc:spChg>
        <pc:spChg chg="add del mod">
          <ac:chgData name="lx xl" userId="ee7c9f06d3e16e05" providerId="LiveId" clId="{575336C3-CC9D-47B1-ABBF-7BA41A4E2D42}" dt="2022-10-09T12:19:33.180" v="5056" actId="478"/>
          <ac:spMkLst>
            <pc:docMk/>
            <pc:sldMk cId="2876115914" sldId="2797"/>
            <ac:spMk id="11" creationId="{1C1B15A8-1494-499B-BF20-2C5BC50039BC}"/>
          </ac:spMkLst>
        </pc:spChg>
        <pc:spChg chg="add del mod">
          <ac:chgData name="lx xl" userId="ee7c9f06d3e16e05" providerId="LiveId" clId="{575336C3-CC9D-47B1-ABBF-7BA41A4E2D42}" dt="2022-10-09T12:19:33.180" v="5056" actId="478"/>
          <ac:spMkLst>
            <pc:docMk/>
            <pc:sldMk cId="2876115914" sldId="2797"/>
            <ac:spMk id="12" creationId="{A4167D14-D281-41DA-973F-CBB0717C5853}"/>
          </ac:spMkLst>
        </pc:spChg>
        <pc:spChg chg="add del mod">
          <ac:chgData name="lx xl" userId="ee7c9f06d3e16e05" providerId="LiveId" clId="{575336C3-CC9D-47B1-ABBF-7BA41A4E2D42}" dt="2022-10-09T12:19:35.009" v="5057" actId="478"/>
          <ac:spMkLst>
            <pc:docMk/>
            <pc:sldMk cId="2876115914" sldId="2797"/>
            <ac:spMk id="13" creationId="{9C4D52E8-4905-4420-8DC9-90F055B83A20}"/>
          </ac:spMkLst>
        </pc:spChg>
        <pc:spChg chg="mod">
          <ac:chgData name="lx xl" userId="ee7c9f06d3e16e05" providerId="LiveId" clId="{575336C3-CC9D-47B1-ABBF-7BA41A4E2D42}" dt="2022-10-09T11:33:50.571" v="4063" actId="20577"/>
          <ac:spMkLst>
            <pc:docMk/>
            <pc:sldMk cId="2876115914" sldId="2797"/>
            <ac:spMk id="14" creationId="{FD81F00A-C216-594A-B7D8-85CA25CBAFE6}"/>
          </ac:spMkLst>
        </pc:spChg>
        <pc:spChg chg="add del mod">
          <ac:chgData name="lx xl" userId="ee7c9f06d3e16e05" providerId="LiveId" clId="{575336C3-CC9D-47B1-ABBF-7BA41A4E2D42}" dt="2022-10-09T12:19:36.728" v="5058" actId="478"/>
          <ac:spMkLst>
            <pc:docMk/>
            <pc:sldMk cId="2876115914" sldId="2797"/>
            <ac:spMk id="15" creationId="{7A36D244-8A04-49E4-BCD1-D1EB92582988}"/>
          </ac:spMkLst>
        </pc:spChg>
        <pc:spChg chg="add mod">
          <ac:chgData name="lx xl" userId="ee7c9f06d3e16e05" providerId="LiveId" clId="{575336C3-CC9D-47B1-ABBF-7BA41A4E2D42}" dt="2022-10-09T12:20:38.754" v="5166" actId="14100"/>
          <ac:spMkLst>
            <pc:docMk/>
            <pc:sldMk cId="2876115914" sldId="2797"/>
            <ac:spMk id="16" creationId="{76B30BD5-489D-41E7-8C5B-9652D1F51951}"/>
          </ac:spMkLst>
        </pc:spChg>
        <pc:spChg chg="mod">
          <ac:chgData name="lx xl" userId="ee7c9f06d3e16e05" providerId="LiveId" clId="{575336C3-CC9D-47B1-ABBF-7BA41A4E2D42}" dt="2022-10-09T12:27:36.350" v="5302" actId="20577"/>
          <ac:spMkLst>
            <pc:docMk/>
            <pc:sldMk cId="2876115914" sldId="2797"/>
            <ac:spMk id="39" creationId="{F59A6428-5F99-ACCB-455B-851958FFB681}"/>
          </ac:spMkLst>
        </pc:spChg>
        <pc:picChg chg="add mod">
          <ac:chgData name="lx xl" userId="ee7c9f06d3e16e05" providerId="LiveId" clId="{575336C3-CC9D-47B1-ABBF-7BA41A4E2D42}" dt="2022-10-09T12:19:43.346" v="5092" actId="1037"/>
          <ac:picMkLst>
            <pc:docMk/>
            <pc:sldMk cId="2876115914" sldId="2797"/>
            <ac:picMk id="5" creationId="{D0FC363D-F33F-4A3D-9955-8F35346640C9}"/>
          </ac:picMkLst>
        </pc:picChg>
        <pc:picChg chg="add del mod">
          <ac:chgData name="lx xl" userId="ee7c9f06d3e16e05" providerId="LiveId" clId="{575336C3-CC9D-47B1-ABBF-7BA41A4E2D42}" dt="2022-10-09T11:51:50.361" v="4113" actId="478"/>
          <ac:picMkLst>
            <pc:docMk/>
            <pc:sldMk cId="2876115914" sldId="2797"/>
            <ac:picMk id="6" creationId="{6BD67D3E-55A6-4B3B-B5BC-DECF83A1DA64}"/>
          </ac:picMkLst>
        </pc:picChg>
        <pc:picChg chg="add del mod">
          <ac:chgData name="lx xl" userId="ee7c9f06d3e16e05" providerId="LiveId" clId="{575336C3-CC9D-47B1-ABBF-7BA41A4E2D42}" dt="2022-10-09T12:19:33.180" v="5056" actId="478"/>
          <ac:picMkLst>
            <pc:docMk/>
            <pc:sldMk cId="2876115914" sldId="2797"/>
            <ac:picMk id="9" creationId="{966F7612-A6E0-4A2E-A518-70EB1160C82B}"/>
          </ac:picMkLst>
        </pc:picChg>
      </pc:sldChg>
      <pc:sldChg chg="modSp add mod">
        <pc:chgData name="lx xl" userId="ee7c9f06d3e16e05" providerId="LiveId" clId="{575336C3-CC9D-47B1-ABBF-7BA41A4E2D42}" dt="2022-10-09T14:31:08.443" v="8435" actId="20577"/>
        <pc:sldMkLst>
          <pc:docMk/>
          <pc:sldMk cId="3918086297" sldId="2798"/>
        </pc:sldMkLst>
        <pc:spChg chg="mod">
          <ac:chgData name="lx xl" userId="ee7c9f06d3e16e05" providerId="LiveId" clId="{575336C3-CC9D-47B1-ABBF-7BA41A4E2D42}" dt="2022-10-09T11:33:56.202" v="4065" actId="20577"/>
          <ac:spMkLst>
            <pc:docMk/>
            <pc:sldMk cId="3918086297" sldId="2798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14:31:08.443" v="8435" actId="20577"/>
          <ac:spMkLst>
            <pc:docMk/>
            <pc:sldMk cId="3918086297" sldId="2798"/>
            <ac:spMk id="39" creationId="{F59A6428-5F99-ACCB-455B-851958FFB681}"/>
          </ac:spMkLst>
        </pc:spChg>
      </pc:sldChg>
      <pc:sldChg chg="delSp modSp add mod">
        <pc:chgData name="lx xl" userId="ee7c9f06d3e16e05" providerId="LiveId" clId="{575336C3-CC9D-47B1-ABBF-7BA41A4E2D42}" dt="2022-10-10T00:45:13.622" v="8474" actId="313"/>
        <pc:sldMkLst>
          <pc:docMk/>
          <pc:sldMk cId="1882636278" sldId="2799"/>
        </pc:sldMkLst>
        <pc:spChg chg="mod">
          <ac:chgData name="lx xl" userId="ee7c9f06d3e16e05" providerId="LiveId" clId="{575336C3-CC9D-47B1-ABBF-7BA41A4E2D42}" dt="2022-10-09T12:31:11.447" v="5367" actId="1036"/>
          <ac:spMkLst>
            <pc:docMk/>
            <pc:sldMk cId="1882636278" sldId="2799"/>
            <ac:spMk id="2" creationId="{F9406482-064E-4C03-B56B-3282396C8461}"/>
          </ac:spMkLst>
        </pc:spChg>
        <pc:spChg chg="del mod">
          <ac:chgData name="lx xl" userId="ee7c9f06d3e16e05" providerId="LiveId" clId="{575336C3-CC9D-47B1-ABBF-7BA41A4E2D42}" dt="2022-10-09T12:21:50.077" v="5222" actId="478"/>
          <ac:spMkLst>
            <pc:docMk/>
            <pc:sldMk cId="1882636278" sldId="2799"/>
            <ac:spMk id="8" creationId="{D159345C-C024-44E7-957D-FB687EC0ED14}"/>
          </ac:spMkLst>
        </pc:spChg>
        <pc:spChg chg="mod">
          <ac:chgData name="lx xl" userId="ee7c9f06d3e16e05" providerId="LiveId" clId="{575336C3-CC9D-47B1-ABBF-7BA41A4E2D42}" dt="2022-10-09T12:31:11.447" v="5367" actId="1036"/>
          <ac:spMkLst>
            <pc:docMk/>
            <pc:sldMk cId="1882636278" sldId="2799"/>
            <ac:spMk id="10" creationId="{7FA53250-CC07-4814-9249-81428964C5E3}"/>
          </ac:spMkLst>
        </pc:spChg>
        <pc:spChg chg="mod">
          <ac:chgData name="lx xl" userId="ee7c9f06d3e16e05" providerId="LiveId" clId="{575336C3-CC9D-47B1-ABBF-7BA41A4E2D42}" dt="2022-10-09T14:31:38.226" v="8436" actId="14100"/>
          <ac:spMkLst>
            <pc:docMk/>
            <pc:sldMk cId="1882636278" sldId="2799"/>
            <ac:spMk id="11" creationId="{1C1B15A8-1494-499B-BF20-2C5BC50039BC}"/>
          </ac:spMkLst>
        </pc:spChg>
        <pc:spChg chg="mod">
          <ac:chgData name="lx xl" userId="ee7c9f06d3e16e05" providerId="LiveId" clId="{575336C3-CC9D-47B1-ABBF-7BA41A4E2D42}" dt="2022-10-09T12:31:11.447" v="5367" actId="1036"/>
          <ac:spMkLst>
            <pc:docMk/>
            <pc:sldMk cId="1882636278" sldId="2799"/>
            <ac:spMk id="12" creationId="{A4167D14-D281-41DA-973F-CBB0717C5853}"/>
          </ac:spMkLst>
        </pc:spChg>
        <pc:spChg chg="mod">
          <ac:chgData name="lx xl" userId="ee7c9f06d3e16e05" providerId="LiveId" clId="{575336C3-CC9D-47B1-ABBF-7BA41A4E2D42}" dt="2022-10-09T12:31:11.447" v="5367" actId="1036"/>
          <ac:spMkLst>
            <pc:docMk/>
            <pc:sldMk cId="1882636278" sldId="2799"/>
            <ac:spMk id="13" creationId="{9C4D52E8-4905-4420-8DC9-90F055B83A20}"/>
          </ac:spMkLst>
        </pc:spChg>
        <pc:spChg chg="mod">
          <ac:chgData name="lx xl" userId="ee7c9f06d3e16e05" providerId="LiveId" clId="{575336C3-CC9D-47B1-ABBF-7BA41A4E2D42}" dt="2022-10-09T12:01:20.167" v="4356" actId="14100"/>
          <ac:spMkLst>
            <pc:docMk/>
            <pc:sldMk cId="1882636278" sldId="2799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10T00:45:13.622" v="8474" actId="313"/>
          <ac:spMkLst>
            <pc:docMk/>
            <pc:sldMk cId="1882636278" sldId="2799"/>
            <ac:spMk id="15" creationId="{7A36D244-8A04-49E4-BCD1-D1EB92582988}"/>
          </ac:spMkLst>
        </pc:spChg>
        <pc:spChg chg="mod">
          <ac:chgData name="lx xl" userId="ee7c9f06d3e16e05" providerId="LiveId" clId="{575336C3-CC9D-47B1-ABBF-7BA41A4E2D42}" dt="2022-10-09T14:51:00.945" v="8457" actId="20577"/>
          <ac:spMkLst>
            <pc:docMk/>
            <pc:sldMk cId="1882636278" sldId="2799"/>
            <ac:spMk id="39" creationId="{F59A6428-5F99-ACCB-455B-851958FFB681}"/>
          </ac:spMkLst>
        </pc:spChg>
        <pc:picChg chg="mod">
          <ac:chgData name="lx xl" userId="ee7c9f06d3e16e05" providerId="LiveId" clId="{575336C3-CC9D-47B1-ABBF-7BA41A4E2D42}" dt="2022-10-09T12:31:11.447" v="5367" actId="1036"/>
          <ac:picMkLst>
            <pc:docMk/>
            <pc:sldMk cId="1882636278" sldId="2799"/>
            <ac:picMk id="5" creationId="{D0FC363D-F33F-4A3D-9955-8F35346640C9}"/>
          </ac:picMkLst>
        </pc:picChg>
        <pc:picChg chg="mod">
          <ac:chgData name="lx xl" userId="ee7c9f06d3e16e05" providerId="LiveId" clId="{575336C3-CC9D-47B1-ABBF-7BA41A4E2D42}" dt="2022-10-09T12:31:11.447" v="5367" actId="1036"/>
          <ac:picMkLst>
            <pc:docMk/>
            <pc:sldMk cId="1882636278" sldId="2799"/>
            <ac:picMk id="9" creationId="{966F7612-A6E0-4A2E-A518-70EB1160C82B}"/>
          </ac:picMkLst>
        </pc:picChg>
      </pc:sldChg>
      <pc:sldChg chg="delSp modSp add mod">
        <pc:chgData name="lx xl" userId="ee7c9f06d3e16e05" providerId="LiveId" clId="{575336C3-CC9D-47B1-ABBF-7BA41A4E2D42}" dt="2022-10-10T00:46:51.226" v="8476"/>
        <pc:sldMkLst>
          <pc:docMk/>
          <pc:sldMk cId="3728048539" sldId="2800"/>
        </pc:sldMkLst>
        <pc:spChg chg="del mod">
          <ac:chgData name="lx xl" userId="ee7c9f06d3e16e05" providerId="LiveId" clId="{575336C3-CC9D-47B1-ABBF-7BA41A4E2D42}" dt="2022-10-09T12:05:43.550" v="4360" actId="478"/>
          <ac:spMkLst>
            <pc:docMk/>
            <pc:sldMk cId="3728048539" sldId="2800"/>
            <ac:spMk id="2" creationId="{F9406482-064E-4C03-B56B-3282396C8461}"/>
          </ac:spMkLst>
        </pc:spChg>
        <pc:spChg chg="del mod">
          <ac:chgData name="lx xl" userId="ee7c9f06d3e16e05" providerId="LiveId" clId="{575336C3-CC9D-47B1-ABBF-7BA41A4E2D42}" dt="2022-10-09T12:05:43.550" v="4360" actId="478"/>
          <ac:spMkLst>
            <pc:docMk/>
            <pc:sldMk cId="3728048539" sldId="2800"/>
            <ac:spMk id="8" creationId="{D159345C-C024-44E7-957D-FB687EC0ED14}"/>
          </ac:spMkLst>
        </pc:spChg>
        <pc:spChg chg="del mod">
          <ac:chgData name="lx xl" userId="ee7c9f06d3e16e05" providerId="LiveId" clId="{575336C3-CC9D-47B1-ABBF-7BA41A4E2D42}" dt="2022-10-09T12:05:43.550" v="4360" actId="478"/>
          <ac:spMkLst>
            <pc:docMk/>
            <pc:sldMk cId="3728048539" sldId="2800"/>
            <ac:spMk id="10" creationId="{7FA53250-CC07-4814-9249-81428964C5E3}"/>
          </ac:spMkLst>
        </pc:spChg>
        <pc:spChg chg="del mod">
          <ac:chgData name="lx xl" userId="ee7c9f06d3e16e05" providerId="LiveId" clId="{575336C3-CC9D-47B1-ABBF-7BA41A4E2D42}" dt="2022-10-09T12:05:43.550" v="4360" actId="478"/>
          <ac:spMkLst>
            <pc:docMk/>
            <pc:sldMk cId="3728048539" sldId="2800"/>
            <ac:spMk id="11" creationId="{1C1B15A8-1494-499B-BF20-2C5BC50039BC}"/>
          </ac:spMkLst>
        </pc:spChg>
        <pc:spChg chg="del mod">
          <ac:chgData name="lx xl" userId="ee7c9f06d3e16e05" providerId="LiveId" clId="{575336C3-CC9D-47B1-ABBF-7BA41A4E2D42}" dt="2022-10-09T12:05:43.550" v="4360" actId="478"/>
          <ac:spMkLst>
            <pc:docMk/>
            <pc:sldMk cId="3728048539" sldId="2800"/>
            <ac:spMk id="12" creationId="{A4167D14-D281-41DA-973F-CBB0717C5853}"/>
          </ac:spMkLst>
        </pc:spChg>
        <pc:spChg chg="del mod">
          <ac:chgData name="lx xl" userId="ee7c9f06d3e16e05" providerId="LiveId" clId="{575336C3-CC9D-47B1-ABBF-7BA41A4E2D42}" dt="2022-10-09T12:05:43.550" v="4360" actId="478"/>
          <ac:spMkLst>
            <pc:docMk/>
            <pc:sldMk cId="3728048539" sldId="2800"/>
            <ac:spMk id="13" creationId="{9C4D52E8-4905-4420-8DC9-90F055B83A20}"/>
          </ac:spMkLst>
        </pc:spChg>
        <pc:spChg chg="mod">
          <ac:chgData name="lx xl" userId="ee7c9f06d3e16e05" providerId="LiveId" clId="{575336C3-CC9D-47B1-ABBF-7BA41A4E2D42}" dt="2022-10-09T12:01:27.271" v="4358" actId="20577"/>
          <ac:spMkLst>
            <pc:docMk/>
            <pc:sldMk cId="3728048539" sldId="2800"/>
            <ac:spMk id="14" creationId="{FD81F00A-C216-594A-B7D8-85CA25CBAFE6}"/>
          </ac:spMkLst>
        </pc:spChg>
        <pc:spChg chg="del mod">
          <ac:chgData name="lx xl" userId="ee7c9f06d3e16e05" providerId="LiveId" clId="{575336C3-CC9D-47B1-ABBF-7BA41A4E2D42}" dt="2022-10-09T12:05:43.550" v="4360" actId="478"/>
          <ac:spMkLst>
            <pc:docMk/>
            <pc:sldMk cId="3728048539" sldId="2800"/>
            <ac:spMk id="15" creationId="{7A36D244-8A04-49E4-BCD1-D1EB92582988}"/>
          </ac:spMkLst>
        </pc:spChg>
        <pc:spChg chg="mod">
          <ac:chgData name="lx xl" userId="ee7c9f06d3e16e05" providerId="LiveId" clId="{575336C3-CC9D-47B1-ABBF-7BA41A4E2D42}" dt="2022-10-10T00:46:51.226" v="8476"/>
          <ac:spMkLst>
            <pc:docMk/>
            <pc:sldMk cId="3728048539" sldId="2800"/>
            <ac:spMk id="39" creationId="{F59A6428-5F99-ACCB-455B-851958FFB681}"/>
          </ac:spMkLst>
        </pc:spChg>
        <pc:picChg chg="del mod">
          <ac:chgData name="lx xl" userId="ee7c9f06d3e16e05" providerId="LiveId" clId="{575336C3-CC9D-47B1-ABBF-7BA41A4E2D42}" dt="2022-10-09T12:05:43.550" v="4360" actId="478"/>
          <ac:picMkLst>
            <pc:docMk/>
            <pc:sldMk cId="3728048539" sldId="2800"/>
            <ac:picMk id="5" creationId="{D0FC363D-F33F-4A3D-9955-8F35346640C9}"/>
          </ac:picMkLst>
        </pc:picChg>
        <pc:picChg chg="del mod">
          <ac:chgData name="lx xl" userId="ee7c9f06d3e16e05" providerId="LiveId" clId="{575336C3-CC9D-47B1-ABBF-7BA41A4E2D42}" dt="2022-10-09T12:05:43.550" v="4360" actId="478"/>
          <ac:picMkLst>
            <pc:docMk/>
            <pc:sldMk cId="3728048539" sldId="2800"/>
            <ac:picMk id="9" creationId="{966F7612-A6E0-4A2E-A518-70EB1160C82B}"/>
          </ac:picMkLst>
        </pc:picChg>
      </pc:sldChg>
      <pc:sldChg chg="addSp delSp modSp add mod">
        <pc:chgData name="lx xl" userId="ee7c9f06d3e16e05" providerId="LiveId" clId="{575336C3-CC9D-47B1-ABBF-7BA41A4E2D42}" dt="2022-10-09T12:39:29.527" v="5478" actId="1038"/>
        <pc:sldMkLst>
          <pc:docMk/>
          <pc:sldMk cId="3805923751" sldId="2801"/>
        </pc:sldMkLst>
        <pc:spChg chg="add del mod topLvl">
          <ac:chgData name="lx xl" userId="ee7c9f06d3e16e05" providerId="LiveId" clId="{575336C3-CC9D-47B1-ABBF-7BA41A4E2D42}" dt="2022-10-09T12:35:11.563" v="5463" actId="478"/>
          <ac:spMkLst>
            <pc:docMk/>
            <pc:sldMk cId="3805923751" sldId="2801"/>
            <ac:spMk id="7" creationId="{B48488FC-2CE8-4FF5-8377-D0D02ECB1307}"/>
          </ac:spMkLst>
        </pc:spChg>
        <pc:spChg chg="mod">
          <ac:chgData name="lx xl" userId="ee7c9f06d3e16e05" providerId="LiveId" clId="{575336C3-CC9D-47B1-ABBF-7BA41A4E2D42}" dt="2022-10-09T12:33:17.210" v="5371" actId="1076"/>
          <ac:spMkLst>
            <pc:docMk/>
            <pc:sldMk cId="3805923751" sldId="2801"/>
            <ac:spMk id="8" creationId="{DC5E13E3-BBC5-4DD9-97EA-3960089C2388}"/>
          </ac:spMkLst>
        </pc:spChg>
        <pc:spChg chg="mod">
          <ac:chgData name="lx xl" userId="ee7c9f06d3e16e05" providerId="LiveId" clId="{575336C3-CC9D-47B1-ABBF-7BA41A4E2D42}" dt="2022-10-09T12:33:17.210" v="5371" actId="1076"/>
          <ac:spMkLst>
            <pc:docMk/>
            <pc:sldMk cId="3805923751" sldId="2801"/>
            <ac:spMk id="9" creationId="{A3724C34-EDE1-4520-87BC-1C23B6920404}"/>
          </ac:spMkLst>
        </pc:spChg>
        <pc:spChg chg="mod">
          <ac:chgData name="lx xl" userId="ee7c9f06d3e16e05" providerId="LiveId" clId="{575336C3-CC9D-47B1-ABBF-7BA41A4E2D42}" dt="2022-10-09T12:33:26.181" v="5375"/>
          <ac:spMkLst>
            <pc:docMk/>
            <pc:sldMk cId="3805923751" sldId="2801"/>
            <ac:spMk id="12" creationId="{5DA30A14-51CE-4D0E-9646-9AA90591BC8E}"/>
          </ac:spMkLst>
        </pc:spChg>
        <pc:spChg chg="mod">
          <ac:chgData name="lx xl" userId="ee7c9f06d3e16e05" providerId="LiveId" clId="{575336C3-CC9D-47B1-ABBF-7BA41A4E2D42}" dt="2022-10-09T12:33:26.181" v="5375"/>
          <ac:spMkLst>
            <pc:docMk/>
            <pc:sldMk cId="3805923751" sldId="2801"/>
            <ac:spMk id="13" creationId="{AD60BE2F-F906-4530-971E-38B0A2CF3A0A}"/>
          </ac:spMkLst>
        </pc:spChg>
        <pc:spChg chg="mod">
          <ac:chgData name="lx xl" userId="ee7c9f06d3e16e05" providerId="LiveId" clId="{575336C3-CC9D-47B1-ABBF-7BA41A4E2D42}" dt="2022-10-09T12:39:29.527" v="5478" actId="1038"/>
          <ac:spMkLst>
            <pc:docMk/>
            <pc:sldMk cId="3805923751" sldId="2801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12:33:26.181" v="5375"/>
          <ac:spMkLst>
            <pc:docMk/>
            <pc:sldMk cId="3805923751" sldId="2801"/>
            <ac:spMk id="15" creationId="{A2CE376D-31A8-477D-BBD0-A346E513F5E3}"/>
          </ac:spMkLst>
        </pc:spChg>
        <pc:spChg chg="add del mod">
          <ac:chgData name="lx xl" userId="ee7c9f06d3e16e05" providerId="LiveId" clId="{575336C3-CC9D-47B1-ABBF-7BA41A4E2D42}" dt="2022-10-09T12:33:29.538" v="5379" actId="21"/>
          <ac:spMkLst>
            <pc:docMk/>
            <pc:sldMk cId="3805923751" sldId="2801"/>
            <ac:spMk id="39" creationId="{F59A6428-5F99-ACCB-455B-851958FFB681}"/>
          </ac:spMkLst>
        </pc:spChg>
        <pc:grpChg chg="add del mod">
          <ac:chgData name="lx xl" userId="ee7c9f06d3e16e05" providerId="LiveId" clId="{575336C3-CC9D-47B1-ABBF-7BA41A4E2D42}" dt="2022-10-09T12:37:24.982" v="5469" actId="478"/>
          <ac:grpSpMkLst>
            <pc:docMk/>
            <pc:sldMk cId="3805923751" sldId="2801"/>
            <ac:grpSpMk id="5" creationId="{66CF224F-8A5F-47C5-A802-0FA1824C2241}"/>
          </ac:grpSpMkLst>
        </pc:grpChg>
        <pc:grpChg chg="mod topLvl">
          <ac:chgData name="lx xl" userId="ee7c9f06d3e16e05" providerId="LiveId" clId="{575336C3-CC9D-47B1-ABBF-7BA41A4E2D42}" dt="2022-10-09T12:35:11.563" v="5463" actId="478"/>
          <ac:grpSpMkLst>
            <pc:docMk/>
            <pc:sldMk cId="3805923751" sldId="2801"/>
            <ac:grpSpMk id="6" creationId="{E3F4D02C-7AB4-40B8-AEFA-97989D8243A1}"/>
          </ac:grpSpMkLst>
        </pc:grpChg>
        <pc:grpChg chg="add del mod">
          <ac:chgData name="lx xl" userId="ee7c9f06d3e16e05" providerId="LiveId" clId="{575336C3-CC9D-47B1-ABBF-7BA41A4E2D42}" dt="2022-10-09T12:33:26.841" v="5376"/>
          <ac:grpSpMkLst>
            <pc:docMk/>
            <pc:sldMk cId="3805923751" sldId="2801"/>
            <ac:grpSpMk id="10" creationId="{F28E7796-8999-438E-9F37-94B50253D9BF}"/>
          </ac:grpSpMkLst>
        </pc:grpChg>
        <pc:grpChg chg="mod">
          <ac:chgData name="lx xl" userId="ee7c9f06d3e16e05" providerId="LiveId" clId="{575336C3-CC9D-47B1-ABBF-7BA41A4E2D42}" dt="2022-10-09T12:33:26.181" v="5375"/>
          <ac:grpSpMkLst>
            <pc:docMk/>
            <pc:sldMk cId="3805923751" sldId="2801"/>
            <ac:grpSpMk id="11" creationId="{4B4ACC0E-0803-4ED4-97C2-449180107AB6}"/>
          </ac:grpSpMkLst>
        </pc:grpChg>
        <pc:picChg chg="add mod ord modCrop">
          <ac:chgData name="lx xl" userId="ee7c9f06d3e16e05" providerId="LiveId" clId="{575336C3-CC9D-47B1-ABBF-7BA41A4E2D42}" dt="2022-10-09T12:38:29.160" v="5472" actId="14100"/>
          <ac:picMkLst>
            <pc:docMk/>
            <pc:sldMk cId="3805923751" sldId="2801"/>
            <ac:picMk id="3" creationId="{88E459CF-E241-44EB-849D-D78B3CB9CA41}"/>
          </ac:picMkLst>
        </pc:picChg>
      </pc:sldChg>
      <pc:sldChg chg="modSp add mod addCm delCm">
        <pc:chgData name="lx xl" userId="ee7c9f06d3e16e05" providerId="LiveId" clId="{575336C3-CC9D-47B1-ABBF-7BA41A4E2D42}" dt="2022-10-09T12:48:14.269" v="5664" actId="14100"/>
        <pc:sldMkLst>
          <pc:docMk/>
          <pc:sldMk cId="2904083973" sldId="2802"/>
        </pc:sldMkLst>
        <pc:spChg chg="mod">
          <ac:chgData name="lx xl" userId="ee7c9f06d3e16e05" providerId="LiveId" clId="{575336C3-CC9D-47B1-ABBF-7BA41A4E2D42}" dt="2022-10-09T12:48:14.269" v="5664" actId="14100"/>
          <ac:spMkLst>
            <pc:docMk/>
            <pc:sldMk cId="2904083973" sldId="2802"/>
            <ac:spMk id="9" creationId="{E48FFF18-21A3-571D-D6DD-6F788F56895C}"/>
          </ac:spMkLst>
        </pc:spChg>
        <pc:spChg chg="mod">
          <ac:chgData name="lx xl" userId="ee7c9f06d3e16e05" providerId="LiveId" clId="{575336C3-CC9D-47B1-ABBF-7BA41A4E2D42}" dt="2022-10-09T12:47:58.233" v="5660" actId="5793"/>
          <ac:spMkLst>
            <pc:docMk/>
            <pc:sldMk cId="2904083973" sldId="2802"/>
            <ac:spMk id="14" creationId="{FD81F00A-C216-594A-B7D8-85CA25CBAFE6}"/>
          </ac:spMkLst>
        </pc:spChg>
        <pc:picChg chg="mod">
          <ac:chgData name="lx xl" userId="ee7c9f06d3e16e05" providerId="LiveId" clId="{575336C3-CC9D-47B1-ABBF-7BA41A4E2D42}" dt="2022-10-09T12:48:08.134" v="5662" actId="1076"/>
          <ac:picMkLst>
            <pc:docMk/>
            <pc:sldMk cId="2904083973" sldId="2802"/>
            <ac:picMk id="8" creationId="{A315E7CC-4DD7-557C-AE3F-00462449895C}"/>
          </ac:picMkLst>
        </pc:picChg>
      </pc:sldChg>
      <pc:sldChg chg="addSp delSp modSp add mod">
        <pc:chgData name="lx xl" userId="ee7c9f06d3e16e05" providerId="LiveId" clId="{575336C3-CC9D-47B1-ABBF-7BA41A4E2D42}" dt="2022-10-10T00:52:42.130" v="8477" actId="313"/>
        <pc:sldMkLst>
          <pc:docMk/>
          <pc:sldMk cId="3880750205" sldId="2803"/>
        </pc:sldMkLst>
        <pc:spChg chg="del mod">
          <ac:chgData name="lx xl" userId="ee7c9f06d3e16e05" providerId="LiveId" clId="{575336C3-CC9D-47B1-ABBF-7BA41A4E2D42}" dt="2022-10-09T13:05:18.300" v="5895" actId="478"/>
          <ac:spMkLst>
            <pc:docMk/>
            <pc:sldMk cId="3880750205" sldId="2803"/>
            <ac:spMk id="9" creationId="{E48FFF18-21A3-571D-D6DD-6F788F56895C}"/>
          </ac:spMkLst>
        </pc:spChg>
        <pc:spChg chg="add mod">
          <ac:chgData name="lx xl" userId="ee7c9f06d3e16e05" providerId="LiveId" clId="{575336C3-CC9D-47B1-ABBF-7BA41A4E2D42}" dt="2022-10-09T13:06:30.424" v="5945" actId="20577"/>
          <ac:spMkLst>
            <pc:docMk/>
            <pc:sldMk cId="3880750205" sldId="2803"/>
            <ac:spMk id="10" creationId="{90CD47DF-9C89-4F0F-92F3-011F655458BB}"/>
          </ac:spMkLst>
        </pc:spChg>
        <pc:spChg chg="mod">
          <ac:chgData name="lx xl" userId="ee7c9f06d3e16e05" providerId="LiveId" clId="{575336C3-CC9D-47B1-ABBF-7BA41A4E2D42}" dt="2022-10-10T00:52:42.130" v="8477" actId="313"/>
          <ac:spMkLst>
            <pc:docMk/>
            <pc:sldMk cId="3880750205" sldId="2803"/>
            <ac:spMk id="108" creationId="{BF27B505-E20D-E03C-0AA0-0B7388E9A668}"/>
          </ac:spMkLst>
        </pc:spChg>
        <pc:picChg chg="del">
          <ac:chgData name="lx xl" userId="ee7c9f06d3e16e05" providerId="LiveId" clId="{575336C3-CC9D-47B1-ABBF-7BA41A4E2D42}" dt="2022-10-09T13:00:50.670" v="5665" actId="478"/>
          <ac:picMkLst>
            <pc:docMk/>
            <pc:sldMk cId="3880750205" sldId="2803"/>
            <ac:picMk id="7" creationId="{08FB7001-FE7D-0F06-95BD-B5B8BBED78FC}"/>
          </ac:picMkLst>
        </pc:picChg>
      </pc:sldChg>
      <pc:sldChg chg="add del">
        <pc:chgData name="lx xl" userId="ee7c9f06d3e16e05" providerId="LiveId" clId="{575336C3-CC9D-47B1-ABBF-7BA41A4E2D42}" dt="2022-10-09T13:22:36.468" v="6297" actId="47"/>
        <pc:sldMkLst>
          <pc:docMk/>
          <pc:sldMk cId="4003442566" sldId="2804"/>
        </pc:sldMkLst>
      </pc:sldChg>
      <pc:sldChg chg="add del">
        <pc:chgData name="lx xl" userId="ee7c9f06d3e16e05" providerId="LiveId" clId="{575336C3-CC9D-47B1-ABBF-7BA41A4E2D42}" dt="2022-10-09T13:22:36.468" v="6297" actId="47"/>
        <pc:sldMkLst>
          <pc:docMk/>
          <pc:sldMk cId="3549730804" sldId="2805"/>
        </pc:sldMkLst>
      </pc:sldChg>
      <pc:sldChg chg="addSp delSp modSp add mod ord">
        <pc:chgData name="lx xl" userId="ee7c9f06d3e16e05" providerId="LiveId" clId="{575336C3-CC9D-47B1-ABBF-7BA41A4E2D42}" dt="2022-10-10T00:52:45.478" v="8478" actId="313"/>
        <pc:sldMkLst>
          <pc:docMk/>
          <pc:sldMk cId="1370271521" sldId="2806"/>
        </pc:sldMkLst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" creationId="{1976F53F-F6D4-906E-D39E-9F82FA0EB530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3" creationId="{C0D2EE14-E4D2-0F65-C6D6-F12392131691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4" creationId="{AED0849C-6912-0F4D-8B0D-8BFD8750215A}"/>
          </ac:spMkLst>
        </pc:spChg>
        <pc:spChg chg="del mod">
          <ac:chgData name="lx xl" userId="ee7c9f06d3e16e05" providerId="LiveId" clId="{575336C3-CC9D-47B1-ABBF-7BA41A4E2D42}" dt="2022-10-09T13:16:47.272" v="6266" actId="478"/>
          <ac:spMkLst>
            <pc:docMk/>
            <pc:sldMk cId="1370271521" sldId="2806"/>
            <ac:spMk id="9" creationId="{E48FFF18-21A3-571D-D6DD-6F788F56895C}"/>
          </ac:spMkLst>
        </pc:spChg>
        <pc:spChg chg="del">
          <ac:chgData name="lx xl" userId="ee7c9f06d3e16e05" providerId="LiveId" clId="{575336C3-CC9D-47B1-ABBF-7BA41A4E2D42}" dt="2022-10-09T13:11:28.373" v="5963" actId="478"/>
          <ac:spMkLst>
            <pc:docMk/>
            <pc:sldMk cId="1370271521" sldId="2806"/>
            <ac:spMk id="13" creationId="{A9688013-2E8E-8818-EBEA-45F670263BB7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16" creationId="{30E2CF67-5E1A-8BB9-31D5-3EA7B819F15B}"/>
          </ac:spMkLst>
        </pc:spChg>
        <pc:spChg chg="mod">
          <ac:chgData name="lx xl" userId="ee7c9f06d3e16e05" providerId="LiveId" clId="{575336C3-CC9D-47B1-ABBF-7BA41A4E2D42}" dt="2022-10-10T00:52:45.478" v="8478" actId="313"/>
          <ac:spMkLst>
            <pc:docMk/>
            <pc:sldMk cId="1370271521" sldId="2806"/>
            <ac:spMk id="17" creationId="{63364C5A-4822-27A1-8842-16C136068277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18" creationId="{45A3CDDE-CDF8-B6E1-3426-8E9A6F573EAB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19" creationId="{D1B6C3C9-520A-1811-0A93-6CFCE66C21F9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0" creationId="{6533C0FD-7543-5455-EA41-A7F2CD605121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1" creationId="{79BBF049-3218-7D33-8B00-CA71C2E08D0A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2" creationId="{596EEDDA-2A72-6562-FEA1-348271637398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3" creationId="{20BBC105-2341-8F89-0B09-38D7E2781291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6" creationId="{0E70FA60-6963-27F4-4AE8-1540ACE94BC9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7" creationId="{36FBC3E1-1A9C-1E1F-5B58-7A9364C45C63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8" creationId="{0CC27062-CEBC-2E41-ABBD-FAFA8C74CD09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29" creationId="{14D855BA-C952-77B7-F5B7-69E23DA12759}"/>
          </ac:spMkLst>
        </pc:spChg>
        <pc:spChg chg="add 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30" creationId="{685352D5-3215-4356-9368-D33F7C8FAED5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31" creationId="{DD2F962F-55B4-FD9F-D1BC-FFDA52995EBA}"/>
          </ac:spMkLst>
        </pc:spChg>
        <pc:spChg chg="mod">
          <ac:chgData name="lx xl" userId="ee7c9f06d3e16e05" providerId="LiveId" clId="{575336C3-CC9D-47B1-ABBF-7BA41A4E2D42}" dt="2022-10-09T13:46:21.723" v="7421" actId="2711"/>
          <ac:spMkLst>
            <pc:docMk/>
            <pc:sldMk cId="1370271521" sldId="2806"/>
            <ac:spMk id="44" creationId="{00000000-0000-0000-0000-000000000000}"/>
          </ac:spMkLst>
        </pc:spChg>
        <pc:picChg chg="del">
          <ac:chgData name="lx xl" userId="ee7c9f06d3e16e05" providerId="LiveId" clId="{575336C3-CC9D-47B1-ABBF-7BA41A4E2D42}" dt="2022-10-09T13:11:28.373" v="5963" actId="478"/>
          <ac:picMkLst>
            <pc:docMk/>
            <pc:sldMk cId="1370271521" sldId="2806"/>
            <ac:picMk id="7" creationId="{08FB7001-FE7D-0F06-95BD-B5B8BBED78FC}"/>
          </ac:picMkLst>
        </pc:picChg>
      </pc:sldChg>
      <pc:sldChg chg="add del">
        <pc:chgData name="lx xl" userId="ee7c9f06d3e16e05" providerId="LiveId" clId="{575336C3-CC9D-47B1-ABBF-7BA41A4E2D42}" dt="2022-10-09T13:22:36.468" v="6297" actId="47"/>
        <pc:sldMkLst>
          <pc:docMk/>
          <pc:sldMk cId="953039077" sldId="2807"/>
        </pc:sldMkLst>
      </pc:sldChg>
      <pc:sldChg chg="addSp delSp modSp add mod">
        <pc:chgData name="lx xl" userId="ee7c9f06d3e16e05" providerId="LiveId" clId="{575336C3-CC9D-47B1-ABBF-7BA41A4E2D42}" dt="2022-10-10T00:56:02.150" v="8479" actId="313"/>
        <pc:sldMkLst>
          <pc:docMk/>
          <pc:sldMk cId="3322941294" sldId="2808"/>
        </pc:sldMkLst>
        <pc:spChg chg="add mod or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2" creationId="{C5D42201-B4AF-4011-AA56-53CD2A2BEAD4}"/>
          </ac:spMkLst>
        </pc:spChg>
        <pc:spChg chg="mo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4" creationId="{AED0849C-6912-0F4D-8B0D-8BFD8750215A}"/>
          </ac:spMkLst>
        </pc:spChg>
        <pc:spChg chg="del mod">
          <ac:chgData name="lx xl" userId="ee7c9f06d3e16e05" providerId="LiveId" clId="{575336C3-CC9D-47B1-ABBF-7BA41A4E2D42}" dt="2022-10-09T13:25:41.977" v="6496" actId="478"/>
          <ac:spMkLst>
            <pc:docMk/>
            <pc:sldMk cId="3322941294" sldId="2808"/>
            <ac:spMk id="9" creationId="{E48FFF18-21A3-571D-D6DD-6F788F56895C}"/>
          </ac:spMkLst>
        </pc:spChg>
        <pc:spChg chg="add del mod">
          <ac:chgData name="lx xl" userId="ee7c9f06d3e16e05" providerId="LiveId" clId="{575336C3-CC9D-47B1-ABBF-7BA41A4E2D42}" dt="2022-10-09T13:24:09.325" v="6300"/>
          <ac:spMkLst>
            <pc:docMk/>
            <pc:sldMk cId="3322941294" sldId="2808"/>
            <ac:spMk id="12" creationId="{6C3E0FFD-A41F-469E-8B56-0E68662B1018}"/>
          </ac:spMkLst>
        </pc:spChg>
        <pc:spChg chg="add mod">
          <ac:chgData name="lx xl" userId="ee7c9f06d3e16e05" providerId="LiveId" clId="{575336C3-CC9D-47B1-ABBF-7BA41A4E2D42}" dt="2022-10-09T14:51:20.464" v="8458" actId="313"/>
          <ac:spMkLst>
            <pc:docMk/>
            <pc:sldMk cId="3322941294" sldId="2808"/>
            <ac:spMk id="13" creationId="{C7B24B29-5ACE-482D-8976-6175C9E1F548}"/>
          </ac:spMkLst>
        </pc:spChg>
        <pc:spChg chg="mo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14" creationId="{FD81F00A-C216-594A-B7D8-85CA25CBAFE6}"/>
          </ac:spMkLst>
        </pc:spChg>
        <pc:spChg chg="add mo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22" creationId="{648D8D1F-4DF3-4C94-9691-9E146E3E0C9C}"/>
          </ac:spMkLst>
        </pc:spChg>
        <pc:spChg chg="add mod or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24" creationId="{5B21688A-5743-4159-8590-F454B71252C4}"/>
          </ac:spMkLst>
        </pc:spChg>
        <pc:spChg chg="add mo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26" creationId="{241144F4-7970-41B5-854E-8AEAA18F5AF0}"/>
          </ac:spMkLst>
        </pc:spChg>
        <pc:spChg chg="add mo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27" creationId="{29ACB376-219E-4797-9953-C8E2CC417E30}"/>
          </ac:spMkLst>
        </pc:spChg>
        <pc:spChg chg="del mod">
          <ac:chgData name="lx xl" userId="ee7c9f06d3e16e05" providerId="LiveId" clId="{575336C3-CC9D-47B1-ABBF-7BA41A4E2D42}" dt="2022-10-09T13:31:46.434" v="6663" actId="478"/>
          <ac:spMkLst>
            <pc:docMk/>
            <pc:sldMk cId="3322941294" sldId="2808"/>
            <ac:spMk id="30" creationId="{8DEA7A4A-2516-C78B-246F-B83F4F06739E}"/>
          </ac:spMkLst>
        </pc:spChg>
        <pc:spChg chg="mod">
          <ac:chgData name="lx xl" userId="ee7c9f06d3e16e05" providerId="LiveId" clId="{575336C3-CC9D-47B1-ABBF-7BA41A4E2D42}" dt="2022-10-10T00:56:02.150" v="8479" actId="313"/>
          <ac:spMkLst>
            <pc:docMk/>
            <pc:sldMk cId="3322941294" sldId="2808"/>
            <ac:spMk id="32" creationId="{A41F4C0D-0612-CD36-0671-1FF922F8481F}"/>
          </ac:spMkLst>
        </pc:spChg>
        <pc:spChg chg="del mod">
          <ac:chgData name="lx xl" userId="ee7c9f06d3e16e05" providerId="LiveId" clId="{575336C3-CC9D-47B1-ABBF-7BA41A4E2D42}" dt="2022-10-09T13:31:46.434" v="6663" actId="478"/>
          <ac:spMkLst>
            <pc:docMk/>
            <pc:sldMk cId="3322941294" sldId="2808"/>
            <ac:spMk id="33" creationId="{F373F505-4F61-6DA2-8C94-3DA8936B741D}"/>
          </ac:spMkLst>
        </pc:spChg>
        <pc:spChg chg="del mod">
          <ac:chgData name="lx xl" userId="ee7c9f06d3e16e05" providerId="LiveId" clId="{575336C3-CC9D-47B1-ABBF-7BA41A4E2D42}" dt="2022-10-09T13:31:46.434" v="6663" actId="478"/>
          <ac:spMkLst>
            <pc:docMk/>
            <pc:sldMk cId="3322941294" sldId="2808"/>
            <ac:spMk id="34" creationId="{2CBF0838-F75E-B2FD-0ECF-88B74BC7A15F}"/>
          </ac:spMkLst>
        </pc:spChg>
        <pc:spChg chg="mod">
          <ac:chgData name="lx xl" userId="ee7c9f06d3e16e05" providerId="LiveId" clId="{575336C3-CC9D-47B1-ABBF-7BA41A4E2D42}" dt="2022-10-09T13:46:17.965" v="7420" actId="2711"/>
          <ac:spMkLst>
            <pc:docMk/>
            <pc:sldMk cId="3322941294" sldId="2808"/>
            <ac:spMk id="44" creationId="{00000000-0000-0000-0000-000000000000}"/>
          </ac:spMkLst>
        </pc:spChg>
        <pc:grpChg chg="add mod">
          <ac:chgData name="lx xl" userId="ee7c9f06d3e16e05" providerId="LiveId" clId="{575336C3-CC9D-47B1-ABBF-7BA41A4E2D42}" dt="2022-10-09T13:31:19.819" v="6649" actId="1076"/>
          <ac:grpSpMkLst>
            <pc:docMk/>
            <pc:sldMk cId="3322941294" sldId="2808"/>
            <ac:grpSpMk id="15" creationId="{42509098-B004-4269-A63D-5DAFB2AABECA}"/>
          </ac:grpSpMkLst>
        </pc:grpChg>
        <pc:picChg chg="mod">
          <ac:chgData name="lx xl" userId="ee7c9f06d3e16e05" providerId="LiveId" clId="{575336C3-CC9D-47B1-ABBF-7BA41A4E2D42}" dt="2022-10-09T13:26:53.285" v="6529"/>
          <ac:picMkLst>
            <pc:docMk/>
            <pc:sldMk cId="3322941294" sldId="2808"/>
            <ac:picMk id="16" creationId="{B25B26A1-60F7-4E3D-AD01-69413A7E3241}"/>
          </ac:picMkLst>
        </pc:picChg>
        <pc:picChg chg="mod">
          <ac:chgData name="lx xl" userId="ee7c9f06d3e16e05" providerId="LiveId" clId="{575336C3-CC9D-47B1-ABBF-7BA41A4E2D42}" dt="2022-10-09T13:31:34.630" v="6659" actId="1076"/>
          <ac:picMkLst>
            <pc:docMk/>
            <pc:sldMk cId="3322941294" sldId="2808"/>
            <ac:picMk id="17" creationId="{70190417-621F-4002-AAAB-A9EC79B70FAA}"/>
          </ac:picMkLst>
        </pc:picChg>
        <pc:picChg chg="mod">
          <ac:chgData name="lx xl" userId="ee7c9f06d3e16e05" providerId="LiveId" clId="{575336C3-CC9D-47B1-ABBF-7BA41A4E2D42}" dt="2022-10-09T13:31:31.680" v="6657" actId="1076"/>
          <ac:picMkLst>
            <pc:docMk/>
            <pc:sldMk cId="3322941294" sldId="2808"/>
            <ac:picMk id="18" creationId="{621C65D6-A3FF-4E08-AEEE-9B9C936E7783}"/>
          </ac:picMkLst>
        </pc:picChg>
        <pc:picChg chg="mod">
          <ac:chgData name="lx xl" userId="ee7c9f06d3e16e05" providerId="LiveId" clId="{575336C3-CC9D-47B1-ABBF-7BA41A4E2D42}" dt="2022-10-09T13:31:30.773" v="6656" actId="1076"/>
          <ac:picMkLst>
            <pc:docMk/>
            <pc:sldMk cId="3322941294" sldId="2808"/>
            <ac:picMk id="19" creationId="{948264C4-0101-4511-96E5-1F17C8A77C7A}"/>
          </ac:picMkLst>
        </pc:picChg>
        <pc:picChg chg="mod">
          <ac:chgData name="lx xl" userId="ee7c9f06d3e16e05" providerId="LiveId" clId="{575336C3-CC9D-47B1-ABBF-7BA41A4E2D42}" dt="2022-10-09T13:31:33.646" v="6658" actId="1076"/>
          <ac:picMkLst>
            <pc:docMk/>
            <pc:sldMk cId="3322941294" sldId="2808"/>
            <ac:picMk id="20" creationId="{2691ECF4-CB59-4FDA-8940-8D0F8FA92AEA}"/>
          </ac:picMkLst>
        </pc:picChg>
        <pc:picChg chg="add del mod">
          <ac:chgData name="lx xl" userId="ee7c9f06d3e16e05" providerId="LiveId" clId="{575336C3-CC9D-47B1-ABBF-7BA41A4E2D42}" dt="2022-10-09T13:31:36.106" v="6660" actId="1076"/>
          <ac:picMkLst>
            <pc:docMk/>
            <pc:sldMk cId="3322941294" sldId="2808"/>
            <ac:picMk id="21" creationId="{ACB4ED4E-B465-424C-8AD3-3FE6909D8B3D}"/>
          </ac:picMkLst>
        </pc:picChg>
        <pc:picChg chg="add mod">
          <ac:chgData name="lx xl" userId="ee7c9f06d3e16e05" providerId="LiveId" clId="{575336C3-CC9D-47B1-ABBF-7BA41A4E2D42}" dt="2022-10-09T13:31:53.644" v="6665" actId="1076"/>
          <ac:picMkLst>
            <pc:docMk/>
            <pc:sldMk cId="3322941294" sldId="2808"/>
            <ac:picMk id="23" creationId="{3843412F-A07F-45D1-983E-899C181ED216}"/>
          </ac:picMkLst>
        </pc:picChg>
        <pc:picChg chg="del">
          <ac:chgData name="lx xl" userId="ee7c9f06d3e16e05" providerId="LiveId" clId="{575336C3-CC9D-47B1-ABBF-7BA41A4E2D42}" dt="2022-10-09T13:22:49.547" v="6298" actId="478"/>
          <ac:picMkLst>
            <pc:docMk/>
            <pc:sldMk cId="3322941294" sldId="2808"/>
            <ac:picMk id="25" creationId="{B51AE3CD-4BF6-7E77-2BC7-8CECECA769DC}"/>
          </ac:picMkLst>
        </pc:picChg>
        <pc:picChg chg="del mod">
          <ac:chgData name="lx xl" userId="ee7c9f06d3e16e05" providerId="LiveId" clId="{575336C3-CC9D-47B1-ABBF-7BA41A4E2D42}" dt="2022-10-09T13:31:46.434" v="6663" actId="478"/>
          <ac:picMkLst>
            <pc:docMk/>
            <pc:sldMk cId="3322941294" sldId="2808"/>
            <ac:picMk id="29" creationId="{3F7C5A0D-9BE6-2920-657E-B7C78FC10E60}"/>
          </ac:picMkLst>
        </pc:picChg>
      </pc:sldChg>
      <pc:sldChg chg="add del">
        <pc:chgData name="lx xl" userId="ee7c9f06d3e16e05" providerId="LiveId" clId="{575336C3-CC9D-47B1-ABBF-7BA41A4E2D42}" dt="2022-10-09T13:33:44.104" v="6671" actId="47"/>
        <pc:sldMkLst>
          <pc:docMk/>
          <pc:sldMk cId="519434768" sldId="2809"/>
        </pc:sldMkLst>
      </pc:sldChg>
      <pc:sldChg chg="add del">
        <pc:chgData name="lx xl" userId="ee7c9f06d3e16e05" providerId="LiveId" clId="{575336C3-CC9D-47B1-ABBF-7BA41A4E2D42}" dt="2022-10-09T13:33:44.104" v="6671" actId="47"/>
        <pc:sldMkLst>
          <pc:docMk/>
          <pc:sldMk cId="549605047" sldId="2810"/>
        </pc:sldMkLst>
      </pc:sldChg>
      <pc:sldChg chg="add del">
        <pc:chgData name="lx xl" userId="ee7c9f06d3e16e05" providerId="LiveId" clId="{575336C3-CC9D-47B1-ABBF-7BA41A4E2D42}" dt="2022-10-09T13:36:55.492" v="6829" actId="47"/>
        <pc:sldMkLst>
          <pc:docMk/>
          <pc:sldMk cId="4222804814" sldId="2811"/>
        </pc:sldMkLst>
      </pc:sldChg>
      <pc:sldChg chg="addSp delSp modSp add mod">
        <pc:chgData name="lx xl" userId="ee7c9f06d3e16e05" providerId="LiveId" clId="{575336C3-CC9D-47B1-ABBF-7BA41A4E2D42}" dt="2022-10-09T13:46:09.774" v="7418" actId="2711"/>
        <pc:sldMkLst>
          <pc:docMk/>
          <pc:sldMk cId="878108086" sldId="2812"/>
        </pc:sldMkLst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4" creationId="{AED0849C-6912-0F4D-8B0D-8BFD8750215A}"/>
          </ac:spMkLst>
        </pc:spChg>
        <pc:spChg chg="add 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16" creationId="{1FB4CEAE-6FCE-4EDA-9037-370966FE7A85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18" creationId="{2A0D7311-8AEB-060B-4CD4-9493227AB4BE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19" creationId="{6E54A692-50C4-83BA-8C9D-25B147EE77DE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20" creationId="{2E19EF0A-A1FA-2667-5319-F307C591FC3E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29" creationId="{6644FF8E-835B-88E4-C85D-4A5CCD8C35C1}"/>
          </ac:spMkLst>
        </pc:spChg>
        <pc:spChg chg="add del 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32" creationId="{44E3E4D8-158F-18BA-E472-01319D7C23F2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44" creationId="{00000000-0000-0000-0000-000000000000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50" creationId="{0427E140-9978-AAE8-0ED6-85B024A36C26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51" creationId="{3D9261BD-7936-F9A7-7616-D15D0E509641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52" creationId="{086E8D49-6644-29A9-0BBF-5353471C02B6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53" creationId="{E447AAFF-31F3-CABE-CF4A-6242FC3A20B6}"/>
          </ac:spMkLst>
        </pc:spChg>
        <pc:spChg chg="mod">
          <ac:chgData name="lx xl" userId="ee7c9f06d3e16e05" providerId="LiveId" clId="{575336C3-CC9D-47B1-ABBF-7BA41A4E2D42}" dt="2022-10-09T13:46:09.774" v="7418" actId="2711"/>
          <ac:spMkLst>
            <pc:docMk/>
            <pc:sldMk cId="878108086" sldId="2812"/>
            <ac:spMk id="54" creationId="{13E3244D-801B-5AB2-25AB-FCE7D7775D9A}"/>
          </ac:spMkLst>
        </pc:spChg>
        <pc:picChg chg="mod">
          <ac:chgData name="lx xl" userId="ee7c9f06d3e16e05" providerId="LiveId" clId="{575336C3-CC9D-47B1-ABBF-7BA41A4E2D42}" dt="2022-10-09T13:39:24.064" v="6891" actId="1036"/>
          <ac:picMkLst>
            <pc:docMk/>
            <pc:sldMk cId="878108086" sldId="2812"/>
            <ac:picMk id="25" creationId="{2E1617D0-3CB3-5580-96FB-397B0887E9C9}"/>
          </ac:picMkLst>
        </pc:picChg>
        <pc:picChg chg="mod">
          <ac:chgData name="lx xl" userId="ee7c9f06d3e16e05" providerId="LiveId" clId="{575336C3-CC9D-47B1-ABBF-7BA41A4E2D42}" dt="2022-10-09T13:39:24.064" v="6891" actId="1036"/>
          <ac:picMkLst>
            <pc:docMk/>
            <pc:sldMk cId="878108086" sldId="2812"/>
            <ac:picMk id="30" creationId="{DCAC08AB-E7E4-6383-33BC-6B2CC8AF11C4}"/>
          </ac:picMkLst>
        </pc:picChg>
      </pc:sldChg>
      <pc:sldChg chg="add del">
        <pc:chgData name="lx xl" userId="ee7c9f06d3e16e05" providerId="LiveId" clId="{575336C3-CC9D-47B1-ABBF-7BA41A4E2D42}" dt="2022-10-09T14:18:38.893" v="8196" actId="47"/>
        <pc:sldMkLst>
          <pc:docMk/>
          <pc:sldMk cId="3222978593" sldId="2813"/>
        </pc:sldMkLst>
      </pc:sldChg>
      <pc:sldChg chg="addSp delSp modSp add del mod">
        <pc:chgData name="lx xl" userId="ee7c9f06d3e16e05" providerId="LiveId" clId="{575336C3-CC9D-47B1-ABBF-7BA41A4E2D42}" dt="2022-10-09T13:36:52.483" v="6828" actId="47"/>
        <pc:sldMkLst>
          <pc:docMk/>
          <pc:sldMk cId="2785474337" sldId="2814"/>
        </pc:sldMkLst>
        <pc:spChg chg="mod">
          <ac:chgData name="lx xl" userId="ee7c9f06d3e16e05" providerId="LiveId" clId="{575336C3-CC9D-47B1-ABBF-7BA41A4E2D42}" dt="2022-10-09T13:34:53.838" v="6803" actId="20577"/>
          <ac:spMkLst>
            <pc:docMk/>
            <pc:sldMk cId="2785474337" sldId="2814"/>
            <ac:spMk id="13" creationId="{C7B24B29-5ACE-482D-8976-6175C9E1F548}"/>
          </ac:spMkLst>
        </pc:spChg>
        <pc:spChg chg="add mod">
          <ac:chgData name="lx xl" userId="ee7c9f06d3e16e05" providerId="LiveId" clId="{575336C3-CC9D-47B1-ABBF-7BA41A4E2D42}" dt="2022-10-09T13:35:05.684" v="6805"/>
          <ac:spMkLst>
            <pc:docMk/>
            <pc:sldMk cId="2785474337" sldId="2814"/>
            <ac:spMk id="20" creationId="{A7752B81-30F0-413E-B393-4E1728C5AD92}"/>
          </ac:spMkLst>
        </pc:spChg>
        <pc:spChg chg="add mod">
          <ac:chgData name="lx xl" userId="ee7c9f06d3e16e05" providerId="LiveId" clId="{575336C3-CC9D-47B1-ABBF-7BA41A4E2D42}" dt="2022-10-09T13:35:05.684" v="6805"/>
          <ac:spMkLst>
            <pc:docMk/>
            <pc:sldMk cId="2785474337" sldId="2814"/>
            <ac:spMk id="28" creationId="{A1E21202-2850-4D19-89E5-A8A2625691B0}"/>
          </ac:spMkLst>
        </pc:spChg>
        <pc:spChg chg="del">
          <ac:chgData name="lx xl" userId="ee7c9f06d3e16e05" providerId="LiveId" clId="{575336C3-CC9D-47B1-ABBF-7BA41A4E2D42}" dt="2022-10-09T13:35:00.818" v="6804" actId="478"/>
          <ac:spMkLst>
            <pc:docMk/>
            <pc:sldMk cId="2785474337" sldId="2814"/>
            <ac:spMk id="30" creationId="{8DEA7A4A-2516-C78B-246F-B83F4F06739E}"/>
          </ac:spMkLst>
        </pc:spChg>
        <pc:spChg chg="del">
          <ac:chgData name="lx xl" userId="ee7c9f06d3e16e05" providerId="LiveId" clId="{575336C3-CC9D-47B1-ABBF-7BA41A4E2D42}" dt="2022-10-09T13:35:00.818" v="6804" actId="478"/>
          <ac:spMkLst>
            <pc:docMk/>
            <pc:sldMk cId="2785474337" sldId="2814"/>
            <ac:spMk id="32" creationId="{A41F4C0D-0612-CD36-0671-1FF922F8481F}"/>
          </ac:spMkLst>
        </pc:spChg>
        <pc:spChg chg="del">
          <ac:chgData name="lx xl" userId="ee7c9f06d3e16e05" providerId="LiveId" clId="{575336C3-CC9D-47B1-ABBF-7BA41A4E2D42}" dt="2022-10-09T13:35:00.818" v="6804" actId="478"/>
          <ac:spMkLst>
            <pc:docMk/>
            <pc:sldMk cId="2785474337" sldId="2814"/>
            <ac:spMk id="33" creationId="{F373F505-4F61-6DA2-8C94-3DA8936B741D}"/>
          </ac:spMkLst>
        </pc:spChg>
        <pc:spChg chg="del">
          <ac:chgData name="lx xl" userId="ee7c9f06d3e16e05" providerId="LiveId" clId="{575336C3-CC9D-47B1-ABBF-7BA41A4E2D42}" dt="2022-10-09T13:35:00.818" v="6804" actId="478"/>
          <ac:spMkLst>
            <pc:docMk/>
            <pc:sldMk cId="2785474337" sldId="2814"/>
            <ac:spMk id="34" creationId="{2CBF0838-F75E-B2FD-0ECF-88B74BC7A15F}"/>
          </ac:spMkLst>
        </pc:spChg>
        <pc:spChg chg="add mod">
          <ac:chgData name="lx xl" userId="ee7c9f06d3e16e05" providerId="LiveId" clId="{575336C3-CC9D-47B1-ABBF-7BA41A4E2D42}" dt="2022-10-09T13:35:05.684" v="6805"/>
          <ac:spMkLst>
            <pc:docMk/>
            <pc:sldMk cId="2785474337" sldId="2814"/>
            <ac:spMk id="35" creationId="{FB13A179-B451-4AEC-A12F-C99E35DC3026}"/>
          </ac:spMkLst>
        </pc:spChg>
        <pc:spChg chg="add mod">
          <ac:chgData name="lx xl" userId="ee7c9f06d3e16e05" providerId="LiveId" clId="{575336C3-CC9D-47B1-ABBF-7BA41A4E2D42}" dt="2022-10-09T13:35:14.735" v="6806" actId="207"/>
          <ac:spMkLst>
            <pc:docMk/>
            <pc:sldMk cId="2785474337" sldId="2814"/>
            <ac:spMk id="36" creationId="{A834C8AB-D3C2-46D4-A9C8-31E8D193475D}"/>
          </ac:spMkLst>
        </pc:spChg>
        <pc:spChg chg="add mod">
          <ac:chgData name="lx xl" userId="ee7c9f06d3e16e05" providerId="LiveId" clId="{575336C3-CC9D-47B1-ABBF-7BA41A4E2D42}" dt="2022-10-09T13:35:05.684" v="6805"/>
          <ac:spMkLst>
            <pc:docMk/>
            <pc:sldMk cId="2785474337" sldId="2814"/>
            <ac:spMk id="37" creationId="{0E9109F4-6896-488C-8180-28633CA19671}"/>
          </ac:spMkLst>
        </pc:spChg>
        <pc:spChg chg="add mod">
          <ac:chgData name="lx xl" userId="ee7c9f06d3e16e05" providerId="LiveId" clId="{575336C3-CC9D-47B1-ABBF-7BA41A4E2D42}" dt="2022-10-09T13:35:05.684" v="6805"/>
          <ac:spMkLst>
            <pc:docMk/>
            <pc:sldMk cId="2785474337" sldId="2814"/>
            <ac:spMk id="38" creationId="{7C90BA3B-3769-4F0D-93CD-0F3B984B6D46}"/>
          </ac:spMkLst>
        </pc:spChg>
        <pc:grpChg chg="add del mod">
          <ac:chgData name="lx xl" userId="ee7c9f06d3e16e05" providerId="LiveId" clId="{575336C3-CC9D-47B1-ABBF-7BA41A4E2D42}" dt="2022-10-09T13:26:51.782" v="6528"/>
          <ac:grpSpMkLst>
            <pc:docMk/>
            <pc:sldMk cId="2785474337" sldId="2814"/>
            <ac:grpSpMk id="11" creationId="{CB359A1F-69EE-402F-8F0D-FB9E4A0AF134}"/>
          </ac:grpSpMkLst>
        </pc:grpChg>
        <pc:grpChg chg="add mod">
          <ac:chgData name="lx xl" userId="ee7c9f06d3e16e05" providerId="LiveId" clId="{575336C3-CC9D-47B1-ABBF-7BA41A4E2D42}" dt="2022-10-09T13:35:05.684" v="6805"/>
          <ac:grpSpMkLst>
            <pc:docMk/>
            <pc:sldMk cId="2785474337" sldId="2814"/>
            <ac:grpSpMk id="21" creationId="{16D8D332-E1EF-4606-A9C1-8FD212BAFC58}"/>
          </ac:grpSpMkLst>
        </pc:grpChg>
        <pc:picChg chg="mod">
          <ac:chgData name="lx xl" userId="ee7c9f06d3e16e05" providerId="LiveId" clId="{575336C3-CC9D-47B1-ABBF-7BA41A4E2D42}" dt="2022-10-09T13:26:47.061" v="6525"/>
          <ac:picMkLst>
            <pc:docMk/>
            <pc:sldMk cId="2785474337" sldId="2814"/>
            <ac:picMk id="12" creationId="{39340F53-6558-4D42-B261-90B7F3EA940E}"/>
          </ac:picMkLst>
        </pc:picChg>
        <pc:picChg chg="mod">
          <ac:chgData name="lx xl" userId="ee7c9f06d3e16e05" providerId="LiveId" clId="{575336C3-CC9D-47B1-ABBF-7BA41A4E2D42}" dt="2022-10-09T13:26:47.061" v="6525"/>
          <ac:picMkLst>
            <pc:docMk/>
            <pc:sldMk cId="2785474337" sldId="2814"/>
            <ac:picMk id="15" creationId="{7352EB7C-5260-4C06-A446-E59B910FFAE2}"/>
          </ac:picMkLst>
        </pc:picChg>
        <pc:picChg chg="mod">
          <ac:chgData name="lx xl" userId="ee7c9f06d3e16e05" providerId="LiveId" clId="{575336C3-CC9D-47B1-ABBF-7BA41A4E2D42}" dt="2022-10-09T13:26:47.061" v="6525"/>
          <ac:picMkLst>
            <pc:docMk/>
            <pc:sldMk cId="2785474337" sldId="2814"/>
            <ac:picMk id="16" creationId="{4200D548-6AA4-4196-A9E3-73BD40721CE8}"/>
          </ac:picMkLst>
        </pc:picChg>
        <pc:picChg chg="mod">
          <ac:chgData name="lx xl" userId="ee7c9f06d3e16e05" providerId="LiveId" clId="{575336C3-CC9D-47B1-ABBF-7BA41A4E2D42}" dt="2022-10-09T13:26:47.061" v="6525"/>
          <ac:picMkLst>
            <pc:docMk/>
            <pc:sldMk cId="2785474337" sldId="2814"/>
            <ac:picMk id="17" creationId="{0623919A-A215-4885-AEF8-132A61FD81FD}"/>
          </ac:picMkLst>
        </pc:picChg>
        <pc:picChg chg="mod">
          <ac:chgData name="lx xl" userId="ee7c9f06d3e16e05" providerId="LiveId" clId="{575336C3-CC9D-47B1-ABBF-7BA41A4E2D42}" dt="2022-10-09T13:26:47.061" v="6525"/>
          <ac:picMkLst>
            <pc:docMk/>
            <pc:sldMk cId="2785474337" sldId="2814"/>
            <ac:picMk id="18" creationId="{567740CD-70B2-4D83-8851-4528B4BD8F70}"/>
          </ac:picMkLst>
        </pc:picChg>
        <pc:picChg chg="add del mod">
          <ac:chgData name="lx xl" userId="ee7c9f06d3e16e05" providerId="LiveId" clId="{575336C3-CC9D-47B1-ABBF-7BA41A4E2D42}" dt="2022-10-09T13:26:51.782" v="6528"/>
          <ac:picMkLst>
            <pc:docMk/>
            <pc:sldMk cId="2785474337" sldId="2814"/>
            <ac:picMk id="19" creationId="{C5F5956C-0CFF-4297-BDC5-56D04B90F2BF}"/>
          </ac:picMkLst>
        </pc:picChg>
        <pc:picChg chg="mod">
          <ac:chgData name="lx xl" userId="ee7c9f06d3e16e05" providerId="LiveId" clId="{575336C3-CC9D-47B1-ABBF-7BA41A4E2D42}" dt="2022-10-09T13:35:05.684" v="6805"/>
          <ac:picMkLst>
            <pc:docMk/>
            <pc:sldMk cId="2785474337" sldId="2814"/>
            <ac:picMk id="22" creationId="{BD3DED9C-C4DA-4E5C-B5BF-397B15FAFCC0}"/>
          </ac:picMkLst>
        </pc:picChg>
        <pc:picChg chg="mod">
          <ac:chgData name="lx xl" userId="ee7c9f06d3e16e05" providerId="LiveId" clId="{575336C3-CC9D-47B1-ABBF-7BA41A4E2D42}" dt="2022-10-09T13:35:05.684" v="6805"/>
          <ac:picMkLst>
            <pc:docMk/>
            <pc:sldMk cId="2785474337" sldId="2814"/>
            <ac:picMk id="23" creationId="{68C4B88B-01CD-4276-80D7-CE76DD724B06}"/>
          </ac:picMkLst>
        </pc:picChg>
        <pc:picChg chg="mod">
          <ac:chgData name="lx xl" userId="ee7c9f06d3e16e05" providerId="LiveId" clId="{575336C3-CC9D-47B1-ABBF-7BA41A4E2D42}" dt="2022-10-09T13:35:05.684" v="6805"/>
          <ac:picMkLst>
            <pc:docMk/>
            <pc:sldMk cId="2785474337" sldId="2814"/>
            <ac:picMk id="24" creationId="{EEE2D6EB-6482-4665-9D7A-91AD37DF3C0A}"/>
          </ac:picMkLst>
        </pc:picChg>
        <pc:picChg chg="mod">
          <ac:chgData name="lx xl" userId="ee7c9f06d3e16e05" providerId="LiveId" clId="{575336C3-CC9D-47B1-ABBF-7BA41A4E2D42}" dt="2022-10-09T13:35:05.684" v="6805"/>
          <ac:picMkLst>
            <pc:docMk/>
            <pc:sldMk cId="2785474337" sldId="2814"/>
            <ac:picMk id="25" creationId="{BFEF1AB4-14BA-4A3F-A11D-EBC3EDE1DAB7}"/>
          </ac:picMkLst>
        </pc:picChg>
        <pc:picChg chg="mod">
          <ac:chgData name="lx xl" userId="ee7c9f06d3e16e05" providerId="LiveId" clId="{575336C3-CC9D-47B1-ABBF-7BA41A4E2D42}" dt="2022-10-09T13:35:05.684" v="6805"/>
          <ac:picMkLst>
            <pc:docMk/>
            <pc:sldMk cId="2785474337" sldId="2814"/>
            <ac:picMk id="26" creationId="{7D4C3F4E-FD60-4804-8D1A-C248D0532E7B}"/>
          </ac:picMkLst>
        </pc:picChg>
        <pc:picChg chg="add mod">
          <ac:chgData name="lx xl" userId="ee7c9f06d3e16e05" providerId="LiveId" clId="{575336C3-CC9D-47B1-ABBF-7BA41A4E2D42}" dt="2022-10-09T13:35:05.684" v="6805"/>
          <ac:picMkLst>
            <pc:docMk/>
            <pc:sldMk cId="2785474337" sldId="2814"/>
            <ac:picMk id="27" creationId="{9D498077-239B-4BBA-8914-934ADD70C3E4}"/>
          </ac:picMkLst>
        </pc:picChg>
        <pc:picChg chg="del">
          <ac:chgData name="lx xl" userId="ee7c9f06d3e16e05" providerId="LiveId" clId="{575336C3-CC9D-47B1-ABBF-7BA41A4E2D42}" dt="2022-10-09T13:35:00.818" v="6804" actId="478"/>
          <ac:picMkLst>
            <pc:docMk/>
            <pc:sldMk cId="2785474337" sldId="2814"/>
            <ac:picMk id="29" creationId="{3F7C5A0D-9BE6-2920-657E-B7C78FC10E60}"/>
          </ac:picMkLst>
        </pc:picChg>
        <pc:picChg chg="add mod">
          <ac:chgData name="lx xl" userId="ee7c9f06d3e16e05" providerId="LiveId" clId="{575336C3-CC9D-47B1-ABBF-7BA41A4E2D42}" dt="2022-10-09T13:35:05.684" v="6805"/>
          <ac:picMkLst>
            <pc:docMk/>
            <pc:sldMk cId="2785474337" sldId="2814"/>
            <ac:picMk id="31" creationId="{73580B93-277F-4B16-AA3E-D5704325D7A5}"/>
          </ac:picMkLst>
        </pc:picChg>
      </pc:sldChg>
      <pc:sldChg chg="add del">
        <pc:chgData name="lx xl" userId="ee7c9f06d3e16e05" providerId="LiveId" clId="{575336C3-CC9D-47B1-ABBF-7BA41A4E2D42}" dt="2022-10-09T13:35:46.878" v="6807" actId="47"/>
        <pc:sldMkLst>
          <pc:docMk/>
          <pc:sldMk cId="16035511" sldId="2815"/>
        </pc:sldMkLst>
      </pc:sldChg>
      <pc:sldChg chg="delSp modSp add mod">
        <pc:chgData name="lx xl" userId="ee7c9f06d3e16e05" providerId="LiveId" clId="{575336C3-CC9D-47B1-ABBF-7BA41A4E2D42}" dt="2022-10-10T01:57:42.900" v="8495" actId="20577"/>
        <pc:sldMkLst>
          <pc:docMk/>
          <pc:sldMk cId="2424880955" sldId="2815"/>
        </pc:sldMkLst>
        <pc:spChg chg="mod">
          <ac:chgData name="lx xl" userId="ee7c9f06d3e16e05" providerId="LiveId" clId="{575336C3-CC9D-47B1-ABBF-7BA41A4E2D42}" dt="2022-10-09T13:46:14.483" v="7419" actId="2711"/>
          <ac:spMkLst>
            <pc:docMk/>
            <pc:sldMk cId="2424880955" sldId="2815"/>
            <ac:spMk id="2" creationId="{C5D42201-B4AF-4011-AA56-53CD2A2BEAD4}"/>
          </ac:spMkLst>
        </pc:spChg>
        <pc:spChg chg="mod">
          <ac:chgData name="lx xl" userId="ee7c9f06d3e16e05" providerId="LiveId" clId="{575336C3-CC9D-47B1-ABBF-7BA41A4E2D42}" dt="2022-10-09T13:46:14.483" v="7419" actId="2711"/>
          <ac:spMkLst>
            <pc:docMk/>
            <pc:sldMk cId="2424880955" sldId="2815"/>
            <ac:spMk id="4" creationId="{AED0849C-6912-0F4D-8B0D-8BFD8750215A}"/>
          </ac:spMkLst>
        </pc:spChg>
        <pc:spChg chg="mod">
          <ac:chgData name="lx xl" userId="ee7c9f06d3e16e05" providerId="LiveId" clId="{575336C3-CC9D-47B1-ABBF-7BA41A4E2D42}" dt="2022-10-10T01:57:42.900" v="8495" actId="20577"/>
          <ac:spMkLst>
            <pc:docMk/>
            <pc:sldMk cId="2424880955" sldId="2815"/>
            <ac:spMk id="13" creationId="{C7B24B29-5ACE-482D-8976-6175C9E1F548}"/>
          </ac:spMkLst>
        </pc:spChg>
        <pc:spChg chg="mod">
          <ac:chgData name="lx xl" userId="ee7c9f06d3e16e05" providerId="LiveId" clId="{575336C3-CC9D-47B1-ABBF-7BA41A4E2D42}" dt="2022-10-09T13:46:14.483" v="7419" actId="2711"/>
          <ac:spMkLst>
            <pc:docMk/>
            <pc:sldMk cId="2424880955" sldId="2815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13:46:14.483" v="7419" actId="2711"/>
          <ac:spMkLst>
            <pc:docMk/>
            <pc:sldMk cId="2424880955" sldId="2815"/>
            <ac:spMk id="22" creationId="{648D8D1F-4DF3-4C94-9691-9E146E3E0C9C}"/>
          </ac:spMkLst>
        </pc:spChg>
        <pc:spChg chg="mod">
          <ac:chgData name="lx xl" userId="ee7c9f06d3e16e05" providerId="LiveId" clId="{575336C3-CC9D-47B1-ABBF-7BA41A4E2D42}" dt="2022-10-09T13:46:14.483" v="7419" actId="2711"/>
          <ac:spMkLst>
            <pc:docMk/>
            <pc:sldMk cId="2424880955" sldId="2815"/>
            <ac:spMk id="24" creationId="{5B21688A-5743-4159-8590-F454B71252C4}"/>
          </ac:spMkLst>
        </pc:spChg>
        <pc:spChg chg="mod">
          <ac:chgData name="lx xl" userId="ee7c9f06d3e16e05" providerId="LiveId" clId="{575336C3-CC9D-47B1-ABBF-7BA41A4E2D42}" dt="2022-10-09T13:46:14.483" v="7419" actId="2711"/>
          <ac:spMkLst>
            <pc:docMk/>
            <pc:sldMk cId="2424880955" sldId="2815"/>
            <ac:spMk id="26" creationId="{241144F4-7970-41B5-854E-8AEAA18F5AF0}"/>
          </ac:spMkLst>
        </pc:spChg>
        <pc:spChg chg="del">
          <ac:chgData name="lx xl" userId="ee7c9f06d3e16e05" providerId="LiveId" clId="{575336C3-CC9D-47B1-ABBF-7BA41A4E2D42}" dt="2022-10-09T13:36:35.883" v="6827" actId="478"/>
          <ac:spMkLst>
            <pc:docMk/>
            <pc:sldMk cId="2424880955" sldId="2815"/>
            <ac:spMk id="27" creationId="{29ACB376-219E-4797-9953-C8E2CC417E30}"/>
          </ac:spMkLst>
        </pc:spChg>
        <pc:spChg chg="mod">
          <ac:chgData name="lx xl" userId="ee7c9f06d3e16e05" providerId="LiveId" clId="{575336C3-CC9D-47B1-ABBF-7BA41A4E2D42}" dt="2022-10-10T00:56:05.248" v="8480" actId="313"/>
          <ac:spMkLst>
            <pc:docMk/>
            <pc:sldMk cId="2424880955" sldId="2815"/>
            <ac:spMk id="32" creationId="{A41F4C0D-0612-CD36-0671-1FF922F8481F}"/>
          </ac:spMkLst>
        </pc:spChg>
        <pc:spChg chg="mod">
          <ac:chgData name="lx xl" userId="ee7c9f06d3e16e05" providerId="LiveId" clId="{575336C3-CC9D-47B1-ABBF-7BA41A4E2D42}" dt="2022-10-09T13:46:14.483" v="7419" actId="2711"/>
          <ac:spMkLst>
            <pc:docMk/>
            <pc:sldMk cId="2424880955" sldId="2815"/>
            <ac:spMk id="44" creationId="{00000000-0000-0000-0000-000000000000}"/>
          </ac:spMkLst>
        </pc:spChg>
      </pc:sldChg>
      <pc:sldChg chg="modSp add mod">
        <pc:chgData name="lx xl" userId="ee7c9f06d3e16e05" providerId="LiveId" clId="{575336C3-CC9D-47B1-ABBF-7BA41A4E2D42}" dt="2022-10-09T13:42:20.297" v="7135" actId="20577"/>
        <pc:sldMkLst>
          <pc:docMk/>
          <pc:sldMk cId="2396271478" sldId="2816"/>
        </pc:sldMkLst>
        <pc:spChg chg="mod">
          <ac:chgData name="lx xl" userId="ee7c9f06d3e16e05" providerId="LiveId" clId="{575336C3-CC9D-47B1-ABBF-7BA41A4E2D42}" dt="2022-10-09T13:42:20.297" v="7135" actId="20577"/>
          <ac:spMkLst>
            <pc:docMk/>
            <pc:sldMk cId="2396271478" sldId="2816"/>
            <ac:spMk id="14" creationId="{FD81F00A-C216-594A-B7D8-85CA25CBAFE6}"/>
          </ac:spMkLst>
        </pc:spChg>
      </pc:sldChg>
      <pc:sldChg chg="addSp delSp modSp add mod">
        <pc:chgData name="lx xl" userId="ee7c9f06d3e16e05" providerId="LiveId" clId="{575336C3-CC9D-47B1-ABBF-7BA41A4E2D42}" dt="2022-10-10T00:59:09.165" v="8481" actId="313"/>
        <pc:sldMkLst>
          <pc:docMk/>
          <pc:sldMk cId="395328649" sldId="2817"/>
        </pc:sldMkLst>
        <pc:spChg chg="mod">
          <ac:chgData name="lx xl" userId="ee7c9f06d3e16e05" providerId="LiveId" clId="{575336C3-CC9D-47B1-ABBF-7BA41A4E2D42}" dt="2022-10-09T13:46:02.199" v="7417" actId="2711"/>
          <ac:spMkLst>
            <pc:docMk/>
            <pc:sldMk cId="395328649" sldId="2817"/>
            <ac:spMk id="4" creationId="{AED0849C-6912-0F4D-8B0D-8BFD8750215A}"/>
          </ac:spMkLst>
        </pc:spChg>
        <pc:spChg chg="add mod">
          <ac:chgData name="lx xl" userId="ee7c9f06d3e16e05" providerId="LiveId" clId="{575336C3-CC9D-47B1-ABBF-7BA41A4E2D42}" dt="2022-10-10T00:59:09.165" v="8481" actId="313"/>
          <ac:spMkLst>
            <pc:docMk/>
            <pc:sldMk cId="395328649" sldId="2817"/>
            <ac:spMk id="6" creationId="{DA7A8B97-B26E-4BD2-AD01-F0D3D4E7FD97}"/>
          </ac:spMkLst>
        </pc:spChg>
        <pc:spChg chg="mod">
          <ac:chgData name="lx xl" userId="ee7c9f06d3e16e05" providerId="LiveId" clId="{575336C3-CC9D-47B1-ABBF-7BA41A4E2D42}" dt="2022-10-09T13:46:02.199" v="7417" actId="2711"/>
          <ac:spMkLst>
            <pc:docMk/>
            <pc:sldMk cId="395328649" sldId="2817"/>
            <ac:spMk id="14" creationId="{FD81F00A-C216-594A-B7D8-85CA25CBAFE6}"/>
          </ac:spMkLst>
        </pc:spChg>
        <pc:spChg chg="del mod">
          <ac:chgData name="lx xl" userId="ee7c9f06d3e16e05" providerId="LiveId" clId="{575336C3-CC9D-47B1-ABBF-7BA41A4E2D42}" dt="2022-10-09T13:43:45.607" v="7163" actId="478"/>
          <ac:spMkLst>
            <pc:docMk/>
            <pc:sldMk cId="395328649" sldId="2817"/>
            <ac:spMk id="30" creationId="{AD2541DF-997A-27EF-890A-148E4589C6F5}"/>
          </ac:spMkLst>
        </pc:spChg>
        <pc:spChg chg="mod">
          <ac:chgData name="lx xl" userId="ee7c9f06d3e16e05" providerId="LiveId" clId="{575336C3-CC9D-47B1-ABBF-7BA41A4E2D42}" dt="2022-10-09T13:46:02.199" v="7417" actId="2711"/>
          <ac:spMkLst>
            <pc:docMk/>
            <pc:sldMk cId="395328649" sldId="2817"/>
            <ac:spMk id="44" creationId="{00000000-0000-0000-0000-000000000000}"/>
          </ac:spMkLst>
        </pc:spChg>
      </pc:sldChg>
      <pc:sldChg chg="add del">
        <pc:chgData name="lx xl" userId="ee7c9f06d3e16e05" providerId="LiveId" clId="{575336C3-CC9D-47B1-ABBF-7BA41A4E2D42}" dt="2022-10-09T13:59:49.053" v="7694" actId="47"/>
        <pc:sldMkLst>
          <pc:docMk/>
          <pc:sldMk cId="2909609956" sldId="2818"/>
        </pc:sldMkLst>
      </pc:sldChg>
      <pc:sldChg chg="addSp delSp modSp add mod">
        <pc:chgData name="lx xl" userId="ee7c9f06d3e16e05" providerId="LiveId" clId="{575336C3-CC9D-47B1-ABBF-7BA41A4E2D42}" dt="2022-10-09T14:12:42.881" v="8136"/>
        <pc:sldMkLst>
          <pc:docMk/>
          <pc:sldMk cId="1865519592" sldId="2819"/>
        </pc:sldMkLst>
        <pc:spChg chg="mod">
          <ac:chgData name="lx xl" userId="ee7c9f06d3e16e05" providerId="LiveId" clId="{575336C3-CC9D-47B1-ABBF-7BA41A4E2D42}" dt="2022-10-09T14:01:45.974" v="7838" actId="1036"/>
          <ac:spMkLst>
            <pc:docMk/>
            <pc:sldMk cId="1865519592" sldId="2819"/>
            <ac:spMk id="2" creationId="{0A3F0CBF-F96C-A6D5-2192-E5701E1A77BC}"/>
          </ac:spMkLst>
        </pc:spChg>
        <pc:spChg chg="del">
          <ac:chgData name="lx xl" userId="ee7c9f06d3e16e05" providerId="LiveId" clId="{575336C3-CC9D-47B1-ABBF-7BA41A4E2D42}" dt="2022-10-09T14:01:20.387" v="7817" actId="478"/>
          <ac:spMkLst>
            <pc:docMk/>
            <pc:sldMk cId="1865519592" sldId="2819"/>
            <ac:spMk id="8" creationId="{910B28E2-3533-EF7A-2C7D-C3938D26E972}"/>
          </ac:spMkLst>
        </pc:spChg>
        <pc:spChg chg="add mod">
          <ac:chgData name="lx xl" userId="ee7c9f06d3e16e05" providerId="LiveId" clId="{575336C3-CC9D-47B1-ABBF-7BA41A4E2D42}" dt="2022-10-09T14:12:42.881" v="8136"/>
          <ac:spMkLst>
            <pc:docMk/>
            <pc:sldMk cId="1865519592" sldId="2819"/>
            <ac:spMk id="10" creationId="{61EE9991-3669-44D5-90E1-62828180C61B}"/>
          </ac:spMkLst>
        </pc:spChg>
        <pc:spChg chg="add mod">
          <ac:chgData name="lx xl" userId="ee7c9f06d3e16e05" providerId="LiveId" clId="{575336C3-CC9D-47B1-ABBF-7BA41A4E2D42}" dt="2022-10-09T14:01:58.949" v="7842" actId="14100"/>
          <ac:spMkLst>
            <pc:docMk/>
            <pc:sldMk cId="1865519592" sldId="2819"/>
            <ac:spMk id="11" creationId="{D4178BB9-5B7F-465B-AD40-6128EFA896C9}"/>
          </ac:spMkLst>
        </pc:spChg>
        <pc:spChg chg="del mod">
          <ac:chgData name="lx xl" userId="ee7c9f06d3e16e05" providerId="LiveId" clId="{575336C3-CC9D-47B1-ABBF-7BA41A4E2D42}" dt="2022-10-09T14:01:40.767" v="7836" actId="478"/>
          <ac:spMkLst>
            <pc:docMk/>
            <pc:sldMk cId="1865519592" sldId="2819"/>
            <ac:spMk id="30" creationId="{AD2541DF-997A-27EF-890A-148E4589C6F5}"/>
          </ac:spMkLst>
        </pc:spChg>
        <pc:picChg chg="mod">
          <ac:chgData name="lx xl" userId="ee7c9f06d3e16e05" providerId="LiveId" clId="{575336C3-CC9D-47B1-ABBF-7BA41A4E2D42}" dt="2022-10-09T14:01:45.974" v="7838" actId="1036"/>
          <ac:picMkLst>
            <pc:docMk/>
            <pc:sldMk cId="1865519592" sldId="2819"/>
            <ac:picMk id="6" creationId="{C0CE0EF2-2945-DCEE-4C40-57C713FC6660}"/>
          </ac:picMkLst>
        </pc:picChg>
        <pc:picChg chg="mod">
          <ac:chgData name="lx xl" userId="ee7c9f06d3e16e05" providerId="LiveId" clId="{575336C3-CC9D-47B1-ABBF-7BA41A4E2D42}" dt="2022-10-09T14:01:45.974" v="7838" actId="1036"/>
          <ac:picMkLst>
            <pc:docMk/>
            <pc:sldMk cId="1865519592" sldId="2819"/>
            <ac:picMk id="7" creationId="{E2A5BE47-0B9B-185B-4492-62D04FD56E1E}"/>
          </ac:picMkLst>
        </pc:picChg>
      </pc:sldChg>
      <pc:sldChg chg="addSp delSp modSp add mod">
        <pc:chgData name="lx xl" userId="ee7c9f06d3e16e05" providerId="LiveId" clId="{575336C3-CC9D-47B1-ABBF-7BA41A4E2D42}" dt="2022-10-10T01:03:28.763" v="8494" actId="20577"/>
        <pc:sldMkLst>
          <pc:docMk/>
          <pc:sldMk cId="2004697584" sldId="2820"/>
        </pc:sldMkLst>
        <pc:spChg chg="del">
          <ac:chgData name="lx xl" userId="ee7c9f06d3e16e05" providerId="LiveId" clId="{575336C3-CC9D-47B1-ABBF-7BA41A4E2D42}" dt="2022-10-09T14:10:54.876" v="7934" actId="478"/>
          <ac:spMkLst>
            <pc:docMk/>
            <pc:sldMk cId="2004697584" sldId="2820"/>
            <ac:spMk id="8" creationId="{910B28E2-3533-EF7A-2C7D-C3938D26E972}"/>
          </ac:spMkLst>
        </pc:spChg>
        <pc:spChg chg="add mod">
          <ac:chgData name="lx xl" userId="ee7c9f06d3e16e05" providerId="LiveId" clId="{575336C3-CC9D-47B1-ABBF-7BA41A4E2D42}" dt="2022-10-10T01:03:28.763" v="8494" actId="20577"/>
          <ac:spMkLst>
            <pc:docMk/>
            <pc:sldMk cId="2004697584" sldId="2820"/>
            <ac:spMk id="9" creationId="{7222022E-3608-419D-8F72-85A886FE4095}"/>
          </ac:spMkLst>
        </pc:spChg>
        <pc:spChg chg="del mod">
          <ac:chgData name="lx xl" userId="ee7c9f06d3e16e05" providerId="LiveId" clId="{575336C3-CC9D-47B1-ABBF-7BA41A4E2D42}" dt="2022-10-09T14:10:56.088" v="7935" actId="478"/>
          <ac:spMkLst>
            <pc:docMk/>
            <pc:sldMk cId="2004697584" sldId="2820"/>
            <ac:spMk id="30" creationId="{AD2541DF-997A-27EF-890A-148E4589C6F5}"/>
          </ac:spMkLst>
        </pc:spChg>
        <pc:picChg chg="mod">
          <ac:chgData name="lx xl" userId="ee7c9f06d3e16e05" providerId="LiveId" clId="{575336C3-CC9D-47B1-ABBF-7BA41A4E2D42}" dt="2022-10-09T14:12:35.355" v="8134" actId="1076"/>
          <ac:picMkLst>
            <pc:docMk/>
            <pc:sldMk cId="2004697584" sldId="2820"/>
            <ac:picMk id="10" creationId="{DFD32CED-267C-4336-9C62-9733359106B0}"/>
          </ac:picMkLst>
        </pc:picChg>
      </pc:sldChg>
      <pc:sldChg chg="add del">
        <pc:chgData name="lx xl" userId="ee7c9f06d3e16e05" providerId="LiveId" clId="{575336C3-CC9D-47B1-ABBF-7BA41A4E2D42}" dt="2022-10-09T14:15:36.145" v="8141" actId="47"/>
        <pc:sldMkLst>
          <pc:docMk/>
          <pc:sldMk cId="3824855777" sldId="2821"/>
        </pc:sldMkLst>
      </pc:sldChg>
      <pc:sldChg chg="add del">
        <pc:chgData name="lx xl" userId="ee7c9f06d3e16e05" providerId="LiveId" clId="{575336C3-CC9D-47B1-ABBF-7BA41A4E2D42}" dt="2022-10-09T14:18:38.893" v="8196" actId="47"/>
        <pc:sldMkLst>
          <pc:docMk/>
          <pc:sldMk cId="1015790757" sldId="2822"/>
        </pc:sldMkLst>
      </pc:sldChg>
      <pc:sldChg chg="add del">
        <pc:chgData name="lx xl" userId="ee7c9f06d3e16e05" providerId="LiveId" clId="{575336C3-CC9D-47B1-ABBF-7BA41A4E2D42}" dt="2022-10-09T14:15:36.145" v="8141" actId="47"/>
        <pc:sldMkLst>
          <pc:docMk/>
          <pc:sldMk cId="439106641" sldId="2823"/>
        </pc:sldMkLst>
      </pc:sldChg>
      <pc:sldChg chg="addSp delSp modSp add mod ord">
        <pc:chgData name="lx xl" userId="ee7c9f06d3e16e05" providerId="LiveId" clId="{575336C3-CC9D-47B1-ABBF-7BA41A4E2D42}" dt="2022-10-09T14:52:44.841" v="8465" actId="14861"/>
        <pc:sldMkLst>
          <pc:docMk/>
          <pc:sldMk cId="532413115" sldId="2824"/>
        </pc:sldMkLst>
        <pc:spChg chg="mod">
          <ac:chgData name="lx xl" userId="ee7c9f06d3e16e05" providerId="LiveId" clId="{575336C3-CC9D-47B1-ABBF-7BA41A4E2D42}" dt="2022-10-09T14:15:51.911" v="8165" actId="20577"/>
          <ac:spMkLst>
            <pc:docMk/>
            <pc:sldMk cId="532413115" sldId="2824"/>
            <ac:spMk id="14" creationId="{FD81F00A-C216-594A-B7D8-85CA25CBAFE6}"/>
          </ac:spMkLst>
        </pc:spChg>
        <pc:picChg chg="del">
          <ac:chgData name="lx xl" userId="ee7c9f06d3e16e05" providerId="LiveId" clId="{575336C3-CC9D-47B1-ABBF-7BA41A4E2D42}" dt="2022-10-09T14:17:31.888" v="8178" actId="478"/>
          <ac:picMkLst>
            <pc:docMk/>
            <pc:sldMk cId="532413115" sldId="2824"/>
            <ac:picMk id="5" creationId="{354D95ED-82CF-0CC6-5BA5-79089FE5E376}"/>
          </ac:picMkLst>
        </pc:picChg>
        <pc:picChg chg="add mod">
          <ac:chgData name="lx xl" userId="ee7c9f06d3e16e05" providerId="LiveId" clId="{575336C3-CC9D-47B1-ABBF-7BA41A4E2D42}" dt="2022-10-09T14:52:44.841" v="8465" actId="14861"/>
          <ac:picMkLst>
            <pc:docMk/>
            <pc:sldMk cId="532413115" sldId="2824"/>
            <ac:picMk id="5" creationId="{FC0D3A91-7A86-4641-8357-2D9B9D60540E}"/>
          </ac:picMkLst>
        </pc:picChg>
        <pc:picChg chg="del">
          <ac:chgData name="lx xl" userId="ee7c9f06d3e16e05" providerId="LiveId" clId="{575336C3-CC9D-47B1-ABBF-7BA41A4E2D42}" dt="2022-10-09T14:17:32.341" v="8179" actId="478"/>
          <ac:picMkLst>
            <pc:docMk/>
            <pc:sldMk cId="532413115" sldId="2824"/>
            <ac:picMk id="6" creationId="{48FCF7EC-C914-FD1C-EE1F-1CA9DA627460}"/>
          </ac:picMkLst>
        </pc:picChg>
        <pc:picChg chg="del mod">
          <ac:chgData name="lx xl" userId="ee7c9f06d3e16e05" providerId="LiveId" clId="{575336C3-CC9D-47B1-ABBF-7BA41A4E2D42}" dt="2022-10-09T14:17:59.835" v="8190" actId="478"/>
          <ac:picMkLst>
            <pc:docMk/>
            <pc:sldMk cId="532413115" sldId="2824"/>
            <ac:picMk id="7" creationId="{B16D5264-3848-ABA1-6623-7AE69E5EA495}"/>
          </ac:picMkLst>
        </pc:picChg>
        <pc:picChg chg="add mod">
          <ac:chgData name="lx xl" userId="ee7c9f06d3e16e05" providerId="LiveId" clId="{575336C3-CC9D-47B1-ABBF-7BA41A4E2D42}" dt="2022-10-09T14:18:23.588" v="8195" actId="14861"/>
          <ac:picMkLst>
            <pc:docMk/>
            <pc:sldMk cId="532413115" sldId="2824"/>
            <ac:picMk id="8" creationId="{82BA5091-5FAA-49D8-852B-B078C03158F8}"/>
          </ac:picMkLst>
        </pc:picChg>
        <pc:picChg chg="add del mod">
          <ac:chgData name="lx xl" userId="ee7c9f06d3e16e05" providerId="LiveId" clId="{575336C3-CC9D-47B1-ABBF-7BA41A4E2D42}" dt="2022-10-09T14:45:10.344" v="8451" actId="478"/>
          <ac:picMkLst>
            <pc:docMk/>
            <pc:sldMk cId="532413115" sldId="2824"/>
            <ac:picMk id="10" creationId="{C9BC507C-765E-4FEA-A99B-03A323E87E0F}"/>
          </ac:picMkLst>
        </pc:picChg>
        <pc:picChg chg="del">
          <ac:chgData name="lx xl" userId="ee7c9f06d3e16e05" providerId="LiveId" clId="{575336C3-CC9D-47B1-ABBF-7BA41A4E2D42}" dt="2022-10-09T14:17:31.425" v="8177" actId="478"/>
          <ac:picMkLst>
            <pc:docMk/>
            <pc:sldMk cId="532413115" sldId="2824"/>
            <ac:picMk id="11" creationId="{AC08BB7E-8F98-B4FF-55D9-1B416DB46E16}"/>
          </ac:picMkLst>
        </pc:picChg>
        <pc:picChg chg="add mod">
          <ac:chgData name="lx xl" userId="ee7c9f06d3e16e05" providerId="LiveId" clId="{575336C3-CC9D-47B1-ABBF-7BA41A4E2D42}" dt="2022-10-09T14:18:23.588" v="8195" actId="14861"/>
          <ac:picMkLst>
            <pc:docMk/>
            <pc:sldMk cId="532413115" sldId="2824"/>
            <ac:picMk id="15" creationId="{DC7354D1-C3C6-48FC-87F4-A9E3191A4906}"/>
          </ac:picMkLst>
        </pc:picChg>
        <pc:picChg chg="del">
          <ac:chgData name="lx xl" userId="ee7c9f06d3e16e05" providerId="LiveId" clId="{575336C3-CC9D-47B1-ABBF-7BA41A4E2D42}" dt="2022-10-09T14:17:33.346" v="8181" actId="478"/>
          <ac:picMkLst>
            <pc:docMk/>
            <pc:sldMk cId="532413115" sldId="2824"/>
            <ac:picMk id="17" creationId="{BE38F867-5F5C-FF83-5A39-4CFBDA02E939}"/>
          </ac:picMkLst>
        </pc:picChg>
        <pc:picChg chg="add mod">
          <ac:chgData name="lx xl" userId="ee7c9f06d3e16e05" providerId="LiveId" clId="{575336C3-CC9D-47B1-ABBF-7BA41A4E2D42}" dt="2022-10-09T14:18:23.588" v="8195" actId="14861"/>
          <ac:picMkLst>
            <pc:docMk/>
            <pc:sldMk cId="532413115" sldId="2824"/>
            <ac:picMk id="18" creationId="{07AAD753-FF8D-4C5D-A74E-3D41B745D53C}"/>
          </ac:picMkLst>
        </pc:picChg>
        <pc:picChg chg="add mod">
          <ac:chgData name="lx xl" userId="ee7c9f06d3e16e05" providerId="LiveId" clId="{575336C3-CC9D-47B1-ABBF-7BA41A4E2D42}" dt="2022-10-09T14:18:10.725" v="8194" actId="571"/>
          <ac:picMkLst>
            <pc:docMk/>
            <pc:sldMk cId="532413115" sldId="2824"/>
            <ac:picMk id="20" creationId="{47B671C2-E172-48FB-A00B-F86F9ABA9A22}"/>
          </ac:picMkLst>
        </pc:picChg>
        <pc:picChg chg="add mod">
          <ac:chgData name="lx xl" userId="ee7c9f06d3e16e05" providerId="LiveId" clId="{575336C3-CC9D-47B1-ABBF-7BA41A4E2D42}" dt="2022-10-09T14:18:10.725" v="8194" actId="571"/>
          <ac:picMkLst>
            <pc:docMk/>
            <pc:sldMk cId="532413115" sldId="2824"/>
            <ac:picMk id="21" creationId="{20A5906B-BE4A-47AE-A963-59512529AFA5}"/>
          </ac:picMkLst>
        </pc:picChg>
        <pc:picChg chg="add mod">
          <ac:chgData name="lx xl" userId="ee7c9f06d3e16e05" providerId="LiveId" clId="{575336C3-CC9D-47B1-ABBF-7BA41A4E2D42}" dt="2022-10-09T14:18:10.725" v="8194" actId="571"/>
          <ac:picMkLst>
            <pc:docMk/>
            <pc:sldMk cId="532413115" sldId="2824"/>
            <ac:picMk id="22" creationId="{B46F3010-2742-4278-AD2F-F5A7169A1927}"/>
          </ac:picMkLst>
        </pc:picChg>
        <pc:picChg chg="add del mod">
          <ac:chgData name="lx xl" userId="ee7c9f06d3e16e05" providerId="LiveId" clId="{575336C3-CC9D-47B1-ABBF-7BA41A4E2D42}" dt="2022-10-09T14:52:33.122" v="8463" actId="478"/>
          <ac:picMkLst>
            <pc:docMk/>
            <pc:sldMk cId="532413115" sldId="2824"/>
            <ac:picMk id="23" creationId="{B3935625-A85B-4797-9F40-BE0FF3A45730}"/>
          </ac:picMkLst>
        </pc:picChg>
      </pc:sldChg>
      <pc:sldChg chg="addSp delSp modSp add mod">
        <pc:chgData name="lx xl" userId="ee7c9f06d3e16e05" providerId="LiveId" clId="{575336C3-CC9D-47B1-ABBF-7BA41A4E2D42}" dt="2022-10-09T13:59:45.375" v="7693" actId="20577"/>
        <pc:sldMkLst>
          <pc:docMk/>
          <pc:sldMk cId="551232859" sldId="2825"/>
        </pc:sldMkLst>
        <pc:spChg chg="mod">
          <ac:chgData name="lx xl" userId="ee7c9f06d3e16e05" providerId="LiveId" clId="{575336C3-CC9D-47B1-ABBF-7BA41A4E2D42}" dt="2022-10-09T13:56:35.747" v="7575" actId="2711"/>
          <ac:spMkLst>
            <pc:docMk/>
            <pc:sldMk cId="551232859" sldId="2825"/>
            <ac:spMk id="4" creationId="{AED0849C-6912-0F4D-8B0D-8BFD8750215A}"/>
          </ac:spMkLst>
        </pc:spChg>
        <pc:spChg chg="del">
          <ac:chgData name="lx xl" userId="ee7c9f06d3e16e05" providerId="LiveId" clId="{575336C3-CC9D-47B1-ABBF-7BA41A4E2D42}" dt="2022-10-09T13:51:50.507" v="7452" actId="478"/>
          <ac:spMkLst>
            <pc:docMk/>
            <pc:sldMk cId="551232859" sldId="2825"/>
            <ac:spMk id="6" creationId="{DA7A8B97-B26E-4BD2-AD01-F0D3D4E7FD97}"/>
          </ac:spMkLst>
        </pc:spChg>
        <pc:spChg chg="mod">
          <ac:chgData name="lx xl" userId="ee7c9f06d3e16e05" providerId="LiveId" clId="{575336C3-CC9D-47B1-ABBF-7BA41A4E2D42}" dt="2022-10-09T13:56:35.747" v="7575" actId="2711"/>
          <ac:spMkLst>
            <pc:docMk/>
            <pc:sldMk cId="551232859" sldId="2825"/>
            <ac:spMk id="14" creationId="{FD81F00A-C216-594A-B7D8-85CA25CBAFE6}"/>
          </ac:spMkLst>
        </pc:spChg>
        <pc:spChg chg="mod">
          <ac:chgData name="lx xl" userId="ee7c9f06d3e16e05" providerId="LiveId" clId="{575336C3-CC9D-47B1-ABBF-7BA41A4E2D42}" dt="2022-10-09T13:56:35.747" v="7575" actId="2711"/>
          <ac:spMkLst>
            <pc:docMk/>
            <pc:sldMk cId="551232859" sldId="2825"/>
            <ac:spMk id="44" creationId="{00000000-0000-0000-0000-000000000000}"/>
          </ac:spMkLst>
        </pc:spChg>
        <pc:graphicFrameChg chg="add mod modGraphic">
          <ac:chgData name="lx xl" userId="ee7c9f06d3e16e05" providerId="LiveId" clId="{575336C3-CC9D-47B1-ABBF-7BA41A4E2D42}" dt="2022-10-09T13:59:45.375" v="7693" actId="20577"/>
          <ac:graphicFrameMkLst>
            <pc:docMk/>
            <pc:sldMk cId="551232859" sldId="2825"/>
            <ac:graphicFrameMk id="2" creationId="{13EE9842-571D-437B-AFD2-3169AAF068AB}"/>
          </ac:graphicFrameMkLst>
        </pc:graphicFrameChg>
      </pc:sldChg>
      <pc:sldChg chg="add del">
        <pc:chgData name="lx xl" userId="ee7c9f06d3e16e05" providerId="LiveId" clId="{575336C3-CC9D-47B1-ABBF-7BA41A4E2D42}" dt="2022-10-09T14:18:38.893" v="8196" actId="47"/>
        <pc:sldMkLst>
          <pc:docMk/>
          <pc:sldMk cId="2964239939" sldId="2826"/>
        </pc:sldMkLst>
      </pc:sldChg>
      <pc:sldMasterChg chg="delSldLayout">
        <pc:chgData name="lx xl" userId="ee7c9f06d3e16e05" providerId="LiveId" clId="{575336C3-CC9D-47B1-ABBF-7BA41A4E2D42}" dt="2022-10-09T14:22:50.829" v="8398" actId="47"/>
        <pc:sldMasterMkLst>
          <pc:docMk/>
          <pc:sldMasterMk cId="0" sldId="2147483648"/>
        </pc:sldMasterMkLst>
        <pc:sldLayoutChg chg="del">
          <pc:chgData name="lx xl" userId="ee7c9f06d3e16e05" providerId="LiveId" clId="{575336C3-CC9D-47B1-ABBF-7BA41A4E2D42}" dt="2022-10-09T14:22:50.829" v="8398" actId="47"/>
          <pc:sldLayoutMkLst>
            <pc:docMk/>
            <pc:sldMasterMk cId="0" sldId="2147483648"/>
            <pc:sldLayoutMk cId="802081922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AC864-5361-4FBB-B483-08B28B33F0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85165A-202D-4E03-A691-93EF405DFBB5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RQ1: Compare with baselines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791E41-2AF1-46E8-AD85-054A67C7AA39}" type="parTrans" cxnId="{2E94D396-FFE9-4957-85D2-08AAE7E31DDE}">
      <dgm:prSet/>
      <dgm:spPr/>
      <dgm:t>
        <a:bodyPr/>
        <a:lstStyle/>
        <a:p>
          <a:endParaRPr lang="zh-CN" altLang="en-US" sz="1800"/>
        </a:p>
      </dgm:t>
    </dgm:pt>
    <dgm:pt modelId="{5642DF86-5D1C-476D-B8A8-1905A1006A1F}" type="sibTrans" cxnId="{2E94D396-FFE9-4957-85D2-08AAE7E31DDE}">
      <dgm:prSet/>
      <dgm:spPr/>
      <dgm:t>
        <a:bodyPr/>
        <a:lstStyle/>
        <a:p>
          <a:endParaRPr lang="zh-CN" altLang="en-US" sz="1800"/>
        </a:p>
      </dgm:t>
    </dgm:pt>
    <dgm:pt modelId="{687061E8-5766-44E4-A972-397DD821BEF2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How is the bug-finding capability of COMBAT compared to the state-of-the-art methods?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3CF2D9-A2DB-422D-82F2-856A38F20B4A}" type="parTrans" cxnId="{AD3855C5-1379-464D-9BF2-3929DAEF4283}">
      <dgm:prSet/>
      <dgm:spPr/>
      <dgm:t>
        <a:bodyPr/>
        <a:lstStyle/>
        <a:p>
          <a:endParaRPr lang="zh-CN" altLang="en-US" sz="1800"/>
        </a:p>
      </dgm:t>
    </dgm:pt>
    <dgm:pt modelId="{1885E5B5-41BD-433C-A6F9-FF41A53E4E7B}" type="sibTrans" cxnId="{AD3855C5-1379-464D-9BF2-3929DAEF4283}">
      <dgm:prSet/>
      <dgm:spPr/>
      <dgm:t>
        <a:bodyPr/>
        <a:lstStyle/>
        <a:p>
          <a:endParaRPr lang="zh-CN" altLang="en-US" sz="1800"/>
        </a:p>
      </dgm:t>
    </dgm:pt>
    <dgm:pt modelId="{7CEE3C27-205D-4E82-BECE-74161164977E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RQ2: Find new bugs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28812D-5A10-4A11-8667-ECB9008585B9}" type="parTrans" cxnId="{A586BD0D-1B9C-4C94-A6BB-6F72121C0C09}">
      <dgm:prSet/>
      <dgm:spPr/>
      <dgm:t>
        <a:bodyPr/>
        <a:lstStyle/>
        <a:p>
          <a:endParaRPr lang="zh-CN" altLang="en-US" sz="1800"/>
        </a:p>
      </dgm:t>
    </dgm:pt>
    <dgm:pt modelId="{3FA4A4CE-99FB-4419-A005-823A4E0B0A2D}" type="sibTrans" cxnId="{A586BD0D-1B9C-4C94-A6BB-6F72121C0C09}">
      <dgm:prSet/>
      <dgm:spPr/>
      <dgm:t>
        <a:bodyPr/>
        <a:lstStyle/>
        <a:p>
          <a:endParaRPr lang="zh-CN" altLang="en-US" sz="1800"/>
        </a:p>
      </dgm:t>
    </dgm:pt>
    <dgm:pt modelId="{D88E38F6-3A32-494F-B159-1F449AE47F24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Can COMBAT detect new Simulink compiler bugs?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5A76B6-824D-4CB0-B1CB-B4EE390FB95A}" type="parTrans" cxnId="{6B3D97E1-3E1B-45A4-85EC-EAD7DA646125}">
      <dgm:prSet/>
      <dgm:spPr/>
      <dgm:t>
        <a:bodyPr/>
        <a:lstStyle/>
        <a:p>
          <a:endParaRPr lang="zh-CN" altLang="en-US" sz="1800"/>
        </a:p>
      </dgm:t>
    </dgm:pt>
    <dgm:pt modelId="{AB680C26-5304-4150-8E35-308E130E3811}" type="sibTrans" cxnId="{6B3D97E1-3E1B-45A4-85EC-EAD7DA646125}">
      <dgm:prSet/>
      <dgm:spPr/>
      <dgm:t>
        <a:bodyPr/>
        <a:lstStyle/>
        <a:p>
          <a:endParaRPr lang="zh-CN" altLang="en-US" sz="1800"/>
        </a:p>
      </dgm:t>
    </dgm:pt>
    <dgm:pt modelId="{06C7D522-A96E-4479-B1F8-ACFEA875415E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RQ3: Impact of EMI mutation component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29085C-764C-4913-8033-E311A397288D}" type="parTrans" cxnId="{DD55B54A-FF73-43DC-8BA8-B4B0036DC374}">
      <dgm:prSet/>
      <dgm:spPr/>
      <dgm:t>
        <a:bodyPr/>
        <a:lstStyle/>
        <a:p>
          <a:endParaRPr lang="zh-CN" altLang="en-US" sz="1800"/>
        </a:p>
      </dgm:t>
    </dgm:pt>
    <dgm:pt modelId="{B93BEB64-7609-428F-A511-C6BF21CE3C1D}" type="sibTrans" cxnId="{DD55B54A-FF73-43DC-8BA8-B4B0036DC374}">
      <dgm:prSet/>
      <dgm:spPr/>
      <dgm:t>
        <a:bodyPr/>
        <a:lstStyle/>
        <a:p>
          <a:endParaRPr lang="zh-CN" altLang="en-US" sz="1800"/>
        </a:p>
      </dgm:t>
    </dgm:pt>
    <dgm:pt modelId="{C1907745-2B72-481E-8BBD-692334A0FC35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How effectiveness is the mutation strategy of COMBAT compared to SLEMI?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D9432E-CD94-41FE-83FE-60D33D6CB89E}" type="parTrans" cxnId="{C3CF84DC-ABA1-4BA0-8131-578CB1BAA9C4}">
      <dgm:prSet/>
      <dgm:spPr/>
      <dgm:t>
        <a:bodyPr/>
        <a:lstStyle/>
        <a:p>
          <a:endParaRPr lang="zh-CN" altLang="en-US" sz="1800"/>
        </a:p>
      </dgm:t>
    </dgm:pt>
    <dgm:pt modelId="{984D5BE7-A809-48F2-9774-2547EEA7D589}" type="sibTrans" cxnId="{C3CF84DC-ABA1-4BA0-8131-578CB1BAA9C4}">
      <dgm:prSet/>
      <dgm:spPr/>
      <dgm:t>
        <a:bodyPr/>
        <a:lstStyle/>
        <a:p>
          <a:endParaRPr lang="zh-CN" altLang="en-US" sz="1800"/>
        </a:p>
      </dgm:t>
    </dgm:pt>
    <dgm:pt modelId="{95A6ECD7-26DF-437C-AD9F-3726A1EE8BDF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RQ4: Impact of diverse variant generation component 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C2CC09-D677-4CC7-8EDC-44CCCB500E05}" type="parTrans" cxnId="{0C51C6AF-FE12-4FA9-BB76-36B09F5E8CFE}">
      <dgm:prSet/>
      <dgm:spPr/>
      <dgm:t>
        <a:bodyPr/>
        <a:lstStyle/>
        <a:p>
          <a:endParaRPr lang="zh-CN" altLang="en-US" sz="1800"/>
        </a:p>
      </dgm:t>
    </dgm:pt>
    <dgm:pt modelId="{E9DC1FBB-AECA-40CF-AF46-E0D86778D0DD}" type="sibTrans" cxnId="{0C51C6AF-FE12-4FA9-BB76-36B09F5E8CFE}">
      <dgm:prSet/>
      <dgm:spPr/>
      <dgm:t>
        <a:bodyPr/>
        <a:lstStyle/>
        <a:p>
          <a:endParaRPr lang="zh-CN" altLang="en-US" sz="1800"/>
        </a:p>
      </dgm:t>
    </dgm:pt>
    <dgm:pt modelId="{1CA3129C-033C-428B-974C-9B8B467C4B5A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How effectiveness is the MCMC optimization sampling strategy of COMBAT?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E6C02A-FFDB-465A-88F8-FF43D4F1C67E}" type="parTrans" cxnId="{276BEAC7-F361-4A2E-A932-D65DB3CE17B3}">
      <dgm:prSet/>
      <dgm:spPr/>
      <dgm:t>
        <a:bodyPr/>
        <a:lstStyle/>
        <a:p>
          <a:endParaRPr lang="zh-CN" altLang="en-US" sz="1800"/>
        </a:p>
      </dgm:t>
    </dgm:pt>
    <dgm:pt modelId="{1264F5F7-CECE-49A4-A2C0-5E0A5622BE33}" type="sibTrans" cxnId="{276BEAC7-F361-4A2E-A932-D65DB3CE17B3}">
      <dgm:prSet/>
      <dgm:spPr/>
      <dgm:t>
        <a:bodyPr/>
        <a:lstStyle/>
        <a:p>
          <a:endParaRPr lang="zh-CN" altLang="en-US" sz="1800"/>
        </a:p>
      </dgm:t>
    </dgm:pt>
    <dgm:pt modelId="{668B7E24-9A5E-4DEB-B195-297EEAFAB496}" type="pres">
      <dgm:prSet presAssocID="{523AC864-5361-4FBB-B483-08B28B33F068}" presName="Name0" presStyleCnt="0">
        <dgm:presLayoutVars>
          <dgm:dir/>
          <dgm:animLvl val="lvl"/>
          <dgm:resizeHandles val="exact"/>
        </dgm:presLayoutVars>
      </dgm:prSet>
      <dgm:spPr/>
    </dgm:pt>
    <dgm:pt modelId="{2739A025-AEB7-4B37-9C67-A05F1BE19844}" type="pres">
      <dgm:prSet presAssocID="{6785165A-202D-4E03-A691-93EF405DFBB5}" presName="composite" presStyleCnt="0"/>
      <dgm:spPr/>
    </dgm:pt>
    <dgm:pt modelId="{4DD50874-6834-475B-B43F-FCE27EF9AA1B}" type="pres">
      <dgm:prSet presAssocID="{6785165A-202D-4E03-A691-93EF405DFBB5}" presName="parTx" presStyleLbl="alignNode1" presStyleIdx="0" presStyleCnt="4" custScaleY="158545">
        <dgm:presLayoutVars>
          <dgm:chMax val="0"/>
          <dgm:chPref val="0"/>
          <dgm:bulletEnabled val="1"/>
        </dgm:presLayoutVars>
      </dgm:prSet>
      <dgm:spPr/>
    </dgm:pt>
    <dgm:pt modelId="{741A0F38-84A1-45FD-A0DD-DBD78702F898}" type="pres">
      <dgm:prSet presAssocID="{6785165A-202D-4E03-A691-93EF405DFBB5}" presName="desTx" presStyleLbl="alignAccFollowNode1" presStyleIdx="0" presStyleCnt="4" custScaleY="92042" custLinFactNeighborY="7917">
        <dgm:presLayoutVars>
          <dgm:bulletEnabled val="1"/>
        </dgm:presLayoutVars>
      </dgm:prSet>
      <dgm:spPr/>
    </dgm:pt>
    <dgm:pt modelId="{71465ECA-4E67-4F21-A8EA-E61BA11CC804}" type="pres">
      <dgm:prSet presAssocID="{5642DF86-5D1C-476D-B8A8-1905A1006A1F}" presName="space" presStyleCnt="0"/>
      <dgm:spPr/>
    </dgm:pt>
    <dgm:pt modelId="{7BD2AFEC-9857-4F51-9DA2-96BFADC48A15}" type="pres">
      <dgm:prSet presAssocID="{7CEE3C27-205D-4E82-BECE-74161164977E}" presName="composite" presStyleCnt="0"/>
      <dgm:spPr/>
    </dgm:pt>
    <dgm:pt modelId="{AF7191D3-EDD9-419E-AEF6-C6AC00995B49}" type="pres">
      <dgm:prSet presAssocID="{7CEE3C27-205D-4E82-BECE-74161164977E}" presName="parTx" presStyleLbl="alignNode1" presStyleIdx="1" presStyleCnt="4" custScaleY="158545">
        <dgm:presLayoutVars>
          <dgm:chMax val="0"/>
          <dgm:chPref val="0"/>
          <dgm:bulletEnabled val="1"/>
        </dgm:presLayoutVars>
      </dgm:prSet>
      <dgm:spPr/>
    </dgm:pt>
    <dgm:pt modelId="{4D0FCF52-30EC-4B4A-8A63-03B3016A9C66}" type="pres">
      <dgm:prSet presAssocID="{7CEE3C27-205D-4E82-BECE-74161164977E}" presName="desTx" presStyleLbl="alignAccFollowNode1" presStyleIdx="1" presStyleCnt="4" custScaleY="92042" custLinFactNeighborY="7917">
        <dgm:presLayoutVars>
          <dgm:bulletEnabled val="1"/>
        </dgm:presLayoutVars>
      </dgm:prSet>
      <dgm:spPr/>
    </dgm:pt>
    <dgm:pt modelId="{701B714F-5D4F-4C93-A01D-E5554F854076}" type="pres">
      <dgm:prSet presAssocID="{3FA4A4CE-99FB-4419-A005-823A4E0B0A2D}" presName="space" presStyleCnt="0"/>
      <dgm:spPr/>
    </dgm:pt>
    <dgm:pt modelId="{87030E7D-5D0F-4F08-A7DD-A3B70BEF914C}" type="pres">
      <dgm:prSet presAssocID="{06C7D522-A96E-4479-B1F8-ACFEA875415E}" presName="composite" presStyleCnt="0"/>
      <dgm:spPr/>
    </dgm:pt>
    <dgm:pt modelId="{3F3FCE07-3ACE-415F-852B-A9AF6A33CAB9}" type="pres">
      <dgm:prSet presAssocID="{06C7D522-A96E-4479-B1F8-ACFEA875415E}" presName="parTx" presStyleLbl="alignNode1" presStyleIdx="2" presStyleCnt="4" custScaleY="158545">
        <dgm:presLayoutVars>
          <dgm:chMax val="0"/>
          <dgm:chPref val="0"/>
          <dgm:bulletEnabled val="1"/>
        </dgm:presLayoutVars>
      </dgm:prSet>
      <dgm:spPr/>
    </dgm:pt>
    <dgm:pt modelId="{07741DDC-9C52-4B44-BB98-32ED8DC2ECA5}" type="pres">
      <dgm:prSet presAssocID="{06C7D522-A96E-4479-B1F8-ACFEA875415E}" presName="desTx" presStyleLbl="alignAccFollowNode1" presStyleIdx="2" presStyleCnt="4" custScaleY="92042" custLinFactNeighborY="7917">
        <dgm:presLayoutVars>
          <dgm:bulletEnabled val="1"/>
        </dgm:presLayoutVars>
      </dgm:prSet>
      <dgm:spPr/>
    </dgm:pt>
    <dgm:pt modelId="{45198E54-524B-437E-A101-5D4296C94BBC}" type="pres">
      <dgm:prSet presAssocID="{B93BEB64-7609-428F-A511-C6BF21CE3C1D}" presName="space" presStyleCnt="0"/>
      <dgm:spPr/>
    </dgm:pt>
    <dgm:pt modelId="{46A29AF5-1F5B-45C9-B16E-B0B061EB124A}" type="pres">
      <dgm:prSet presAssocID="{95A6ECD7-26DF-437C-AD9F-3726A1EE8BDF}" presName="composite" presStyleCnt="0"/>
      <dgm:spPr/>
    </dgm:pt>
    <dgm:pt modelId="{ACEBEE46-DC9D-4DA8-95FC-8D490DA031E7}" type="pres">
      <dgm:prSet presAssocID="{95A6ECD7-26DF-437C-AD9F-3726A1EE8BDF}" presName="parTx" presStyleLbl="alignNode1" presStyleIdx="3" presStyleCnt="4" custScaleY="158545">
        <dgm:presLayoutVars>
          <dgm:chMax val="0"/>
          <dgm:chPref val="0"/>
          <dgm:bulletEnabled val="1"/>
        </dgm:presLayoutVars>
      </dgm:prSet>
      <dgm:spPr/>
    </dgm:pt>
    <dgm:pt modelId="{ED2470E9-CB3A-4038-B7B3-418FD9153D14}" type="pres">
      <dgm:prSet presAssocID="{95A6ECD7-26DF-437C-AD9F-3726A1EE8BDF}" presName="desTx" presStyleLbl="alignAccFollowNode1" presStyleIdx="3" presStyleCnt="4" custScaleY="92042" custLinFactNeighborY="7917">
        <dgm:presLayoutVars>
          <dgm:bulletEnabled val="1"/>
        </dgm:presLayoutVars>
      </dgm:prSet>
      <dgm:spPr/>
    </dgm:pt>
  </dgm:ptLst>
  <dgm:cxnLst>
    <dgm:cxn modelId="{38904A02-20F9-4D52-AA9C-C6F141A9EA14}" type="presOf" srcId="{1CA3129C-033C-428B-974C-9B8B467C4B5A}" destId="{ED2470E9-CB3A-4038-B7B3-418FD9153D14}" srcOrd="0" destOrd="0" presId="urn:microsoft.com/office/officeart/2005/8/layout/hList1"/>
    <dgm:cxn modelId="{A586BD0D-1B9C-4C94-A6BB-6F72121C0C09}" srcId="{523AC864-5361-4FBB-B483-08B28B33F068}" destId="{7CEE3C27-205D-4E82-BECE-74161164977E}" srcOrd="1" destOrd="0" parTransId="{ED28812D-5A10-4A11-8667-ECB9008585B9}" sibTransId="{3FA4A4CE-99FB-4419-A005-823A4E0B0A2D}"/>
    <dgm:cxn modelId="{1F7B8426-04AF-4ED2-9480-2F7DE790887E}" type="presOf" srcId="{95A6ECD7-26DF-437C-AD9F-3726A1EE8BDF}" destId="{ACEBEE46-DC9D-4DA8-95FC-8D490DA031E7}" srcOrd="0" destOrd="0" presId="urn:microsoft.com/office/officeart/2005/8/layout/hList1"/>
    <dgm:cxn modelId="{C3EB932A-DCBB-4422-A80D-8FD2EF21DECB}" type="presOf" srcId="{D88E38F6-3A32-494F-B159-1F449AE47F24}" destId="{4D0FCF52-30EC-4B4A-8A63-03B3016A9C66}" srcOrd="0" destOrd="0" presId="urn:microsoft.com/office/officeart/2005/8/layout/hList1"/>
    <dgm:cxn modelId="{A9009132-9A30-404C-B05C-C5B9313DF500}" type="presOf" srcId="{C1907745-2B72-481E-8BBD-692334A0FC35}" destId="{07741DDC-9C52-4B44-BB98-32ED8DC2ECA5}" srcOrd="0" destOrd="0" presId="urn:microsoft.com/office/officeart/2005/8/layout/hList1"/>
    <dgm:cxn modelId="{DD55B54A-FF73-43DC-8BA8-B4B0036DC374}" srcId="{523AC864-5361-4FBB-B483-08B28B33F068}" destId="{06C7D522-A96E-4479-B1F8-ACFEA875415E}" srcOrd="2" destOrd="0" parTransId="{3B29085C-764C-4913-8033-E311A397288D}" sibTransId="{B93BEB64-7609-428F-A511-C6BF21CE3C1D}"/>
    <dgm:cxn modelId="{56863E7E-70C8-4F45-811E-DE46E6DCD81B}" type="presOf" srcId="{523AC864-5361-4FBB-B483-08B28B33F068}" destId="{668B7E24-9A5E-4DEB-B195-297EEAFAB496}" srcOrd="0" destOrd="0" presId="urn:microsoft.com/office/officeart/2005/8/layout/hList1"/>
    <dgm:cxn modelId="{4D2FB485-2910-4074-9794-9892EEACE5E7}" type="presOf" srcId="{7CEE3C27-205D-4E82-BECE-74161164977E}" destId="{AF7191D3-EDD9-419E-AEF6-C6AC00995B49}" srcOrd="0" destOrd="0" presId="urn:microsoft.com/office/officeart/2005/8/layout/hList1"/>
    <dgm:cxn modelId="{2E94D396-FFE9-4957-85D2-08AAE7E31DDE}" srcId="{523AC864-5361-4FBB-B483-08B28B33F068}" destId="{6785165A-202D-4E03-A691-93EF405DFBB5}" srcOrd="0" destOrd="0" parTransId="{16791E41-2AF1-46E8-AD85-054A67C7AA39}" sibTransId="{5642DF86-5D1C-476D-B8A8-1905A1006A1F}"/>
    <dgm:cxn modelId="{0C51C6AF-FE12-4FA9-BB76-36B09F5E8CFE}" srcId="{523AC864-5361-4FBB-B483-08B28B33F068}" destId="{95A6ECD7-26DF-437C-AD9F-3726A1EE8BDF}" srcOrd="3" destOrd="0" parTransId="{13C2CC09-D677-4CC7-8EDC-44CCCB500E05}" sibTransId="{E9DC1FBB-AECA-40CF-AF46-E0D86778D0DD}"/>
    <dgm:cxn modelId="{AD3855C5-1379-464D-9BF2-3929DAEF4283}" srcId="{6785165A-202D-4E03-A691-93EF405DFBB5}" destId="{687061E8-5766-44E4-A972-397DD821BEF2}" srcOrd="0" destOrd="0" parTransId="{1C3CF2D9-A2DB-422D-82F2-856A38F20B4A}" sibTransId="{1885E5B5-41BD-433C-A6F9-FF41A53E4E7B}"/>
    <dgm:cxn modelId="{276BEAC7-F361-4A2E-A932-D65DB3CE17B3}" srcId="{95A6ECD7-26DF-437C-AD9F-3726A1EE8BDF}" destId="{1CA3129C-033C-428B-974C-9B8B467C4B5A}" srcOrd="0" destOrd="0" parTransId="{B2E6C02A-FFDB-465A-88F8-FF43D4F1C67E}" sibTransId="{1264F5F7-CECE-49A4-A2C0-5E0A5622BE33}"/>
    <dgm:cxn modelId="{C3CF84DC-ABA1-4BA0-8131-578CB1BAA9C4}" srcId="{06C7D522-A96E-4479-B1F8-ACFEA875415E}" destId="{C1907745-2B72-481E-8BBD-692334A0FC35}" srcOrd="0" destOrd="0" parTransId="{57D9432E-CD94-41FE-83FE-60D33D6CB89E}" sibTransId="{984D5BE7-A809-48F2-9774-2547EEA7D589}"/>
    <dgm:cxn modelId="{6B3D97E1-3E1B-45A4-85EC-EAD7DA646125}" srcId="{7CEE3C27-205D-4E82-BECE-74161164977E}" destId="{D88E38F6-3A32-494F-B159-1F449AE47F24}" srcOrd="0" destOrd="0" parTransId="{625A76B6-824D-4CB0-B1CB-B4EE390FB95A}" sibTransId="{AB680C26-5304-4150-8E35-308E130E3811}"/>
    <dgm:cxn modelId="{83B7DFF8-02F2-42F5-B32B-EF8BF40C2CEE}" type="presOf" srcId="{6785165A-202D-4E03-A691-93EF405DFBB5}" destId="{4DD50874-6834-475B-B43F-FCE27EF9AA1B}" srcOrd="0" destOrd="0" presId="urn:microsoft.com/office/officeart/2005/8/layout/hList1"/>
    <dgm:cxn modelId="{DA5C3FFA-AC77-4232-B978-017D341EA8E7}" type="presOf" srcId="{687061E8-5766-44E4-A972-397DD821BEF2}" destId="{741A0F38-84A1-45FD-A0DD-DBD78702F898}" srcOrd="0" destOrd="0" presId="urn:microsoft.com/office/officeart/2005/8/layout/hList1"/>
    <dgm:cxn modelId="{29AAA3FB-13F5-4876-B941-39F67C5A1123}" type="presOf" srcId="{06C7D522-A96E-4479-B1F8-ACFEA875415E}" destId="{3F3FCE07-3ACE-415F-852B-A9AF6A33CAB9}" srcOrd="0" destOrd="0" presId="urn:microsoft.com/office/officeart/2005/8/layout/hList1"/>
    <dgm:cxn modelId="{C99D8F98-786C-4EF4-BCB0-93BAADFB9336}" type="presParOf" srcId="{668B7E24-9A5E-4DEB-B195-297EEAFAB496}" destId="{2739A025-AEB7-4B37-9C67-A05F1BE19844}" srcOrd="0" destOrd="0" presId="urn:microsoft.com/office/officeart/2005/8/layout/hList1"/>
    <dgm:cxn modelId="{5986E429-D013-4CD9-B102-92968636E05F}" type="presParOf" srcId="{2739A025-AEB7-4B37-9C67-A05F1BE19844}" destId="{4DD50874-6834-475B-B43F-FCE27EF9AA1B}" srcOrd="0" destOrd="0" presId="urn:microsoft.com/office/officeart/2005/8/layout/hList1"/>
    <dgm:cxn modelId="{6815A8B9-35AC-4B82-A901-BB07C404BC9F}" type="presParOf" srcId="{2739A025-AEB7-4B37-9C67-A05F1BE19844}" destId="{741A0F38-84A1-45FD-A0DD-DBD78702F898}" srcOrd="1" destOrd="0" presId="urn:microsoft.com/office/officeart/2005/8/layout/hList1"/>
    <dgm:cxn modelId="{939E7D6D-9F3D-45BD-821D-0BCF9BEE8E50}" type="presParOf" srcId="{668B7E24-9A5E-4DEB-B195-297EEAFAB496}" destId="{71465ECA-4E67-4F21-A8EA-E61BA11CC804}" srcOrd="1" destOrd="0" presId="urn:microsoft.com/office/officeart/2005/8/layout/hList1"/>
    <dgm:cxn modelId="{037079E0-FF1D-4427-9B07-49B5A20921E7}" type="presParOf" srcId="{668B7E24-9A5E-4DEB-B195-297EEAFAB496}" destId="{7BD2AFEC-9857-4F51-9DA2-96BFADC48A15}" srcOrd="2" destOrd="0" presId="urn:microsoft.com/office/officeart/2005/8/layout/hList1"/>
    <dgm:cxn modelId="{AD995BC1-62EC-47BE-A84E-69B44C654609}" type="presParOf" srcId="{7BD2AFEC-9857-4F51-9DA2-96BFADC48A15}" destId="{AF7191D3-EDD9-419E-AEF6-C6AC00995B49}" srcOrd="0" destOrd="0" presId="urn:microsoft.com/office/officeart/2005/8/layout/hList1"/>
    <dgm:cxn modelId="{E36A8813-185C-4D1C-A6D6-C53C50CE3CDF}" type="presParOf" srcId="{7BD2AFEC-9857-4F51-9DA2-96BFADC48A15}" destId="{4D0FCF52-30EC-4B4A-8A63-03B3016A9C66}" srcOrd="1" destOrd="0" presId="urn:microsoft.com/office/officeart/2005/8/layout/hList1"/>
    <dgm:cxn modelId="{B0AAD3F3-A698-46C0-9D19-73527E635B5E}" type="presParOf" srcId="{668B7E24-9A5E-4DEB-B195-297EEAFAB496}" destId="{701B714F-5D4F-4C93-A01D-E5554F854076}" srcOrd="3" destOrd="0" presId="urn:microsoft.com/office/officeart/2005/8/layout/hList1"/>
    <dgm:cxn modelId="{B184633C-2883-40B4-88A5-85E788C7B29D}" type="presParOf" srcId="{668B7E24-9A5E-4DEB-B195-297EEAFAB496}" destId="{87030E7D-5D0F-4F08-A7DD-A3B70BEF914C}" srcOrd="4" destOrd="0" presId="urn:microsoft.com/office/officeart/2005/8/layout/hList1"/>
    <dgm:cxn modelId="{4CA10F92-AAD7-4DC0-8030-88F506C0D3C5}" type="presParOf" srcId="{87030E7D-5D0F-4F08-A7DD-A3B70BEF914C}" destId="{3F3FCE07-3ACE-415F-852B-A9AF6A33CAB9}" srcOrd="0" destOrd="0" presId="urn:microsoft.com/office/officeart/2005/8/layout/hList1"/>
    <dgm:cxn modelId="{601379EE-4BC2-4F7B-B268-B694EEF4A93C}" type="presParOf" srcId="{87030E7D-5D0F-4F08-A7DD-A3B70BEF914C}" destId="{07741DDC-9C52-4B44-BB98-32ED8DC2ECA5}" srcOrd="1" destOrd="0" presId="urn:microsoft.com/office/officeart/2005/8/layout/hList1"/>
    <dgm:cxn modelId="{4640181D-5BF1-4091-BDE4-80B61336EBA3}" type="presParOf" srcId="{668B7E24-9A5E-4DEB-B195-297EEAFAB496}" destId="{45198E54-524B-437E-A101-5D4296C94BBC}" srcOrd="5" destOrd="0" presId="urn:microsoft.com/office/officeart/2005/8/layout/hList1"/>
    <dgm:cxn modelId="{26AE99BE-9F9A-4193-A7D3-CF2D96727EB9}" type="presParOf" srcId="{668B7E24-9A5E-4DEB-B195-297EEAFAB496}" destId="{46A29AF5-1F5B-45C9-B16E-B0B061EB124A}" srcOrd="6" destOrd="0" presId="urn:microsoft.com/office/officeart/2005/8/layout/hList1"/>
    <dgm:cxn modelId="{0499D6BB-8E06-4602-90A7-0A203E74CFD9}" type="presParOf" srcId="{46A29AF5-1F5B-45C9-B16E-B0B061EB124A}" destId="{ACEBEE46-DC9D-4DA8-95FC-8D490DA031E7}" srcOrd="0" destOrd="0" presId="urn:microsoft.com/office/officeart/2005/8/layout/hList1"/>
    <dgm:cxn modelId="{8C5577F2-4BDC-4FA5-B8EB-6F2393603F26}" type="presParOf" srcId="{46A29AF5-1F5B-45C9-B16E-B0B061EB124A}" destId="{ED2470E9-CB3A-4038-B7B3-418FD9153D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50874-6834-475B-B43F-FCE27EF9AA1B}">
      <dsp:nvSpPr>
        <dsp:cNvPr id="0" name=""/>
        <dsp:cNvSpPr/>
      </dsp:nvSpPr>
      <dsp:spPr>
        <a:xfrm>
          <a:off x="4142" y="430138"/>
          <a:ext cx="2490710" cy="1579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RQ1: Compare with baselines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42" y="430138"/>
        <a:ext cx="2490710" cy="1579558"/>
      </dsp:txXfrm>
    </dsp:sp>
    <dsp:sp modelId="{741A0F38-84A1-45FD-A0DD-DBD78702F898}">
      <dsp:nvSpPr>
        <dsp:cNvPr id="0" name=""/>
        <dsp:cNvSpPr/>
      </dsp:nvSpPr>
      <dsp:spPr>
        <a:xfrm>
          <a:off x="4142" y="2052441"/>
          <a:ext cx="2490710" cy="2587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How is the bug-finding capability of COMBAT compared to the state-of-the-art methods?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42" y="2052441"/>
        <a:ext cx="2490710" cy="2587190"/>
      </dsp:txXfrm>
    </dsp:sp>
    <dsp:sp modelId="{AF7191D3-EDD9-419E-AEF6-C6AC00995B49}">
      <dsp:nvSpPr>
        <dsp:cNvPr id="0" name=""/>
        <dsp:cNvSpPr/>
      </dsp:nvSpPr>
      <dsp:spPr>
        <a:xfrm>
          <a:off x="2843551" y="430138"/>
          <a:ext cx="2490710" cy="1579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RQ2: Find new bugs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43551" y="430138"/>
        <a:ext cx="2490710" cy="1579558"/>
      </dsp:txXfrm>
    </dsp:sp>
    <dsp:sp modelId="{4D0FCF52-30EC-4B4A-8A63-03B3016A9C66}">
      <dsp:nvSpPr>
        <dsp:cNvPr id="0" name=""/>
        <dsp:cNvSpPr/>
      </dsp:nvSpPr>
      <dsp:spPr>
        <a:xfrm>
          <a:off x="2843551" y="2052441"/>
          <a:ext cx="2490710" cy="2587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Can COMBAT detect new Simulink compiler bugs?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43551" y="2052441"/>
        <a:ext cx="2490710" cy="2587190"/>
      </dsp:txXfrm>
    </dsp:sp>
    <dsp:sp modelId="{3F3FCE07-3ACE-415F-852B-A9AF6A33CAB9}">
      <dsp:nvSpPr>
        <dsp:cNvPr id="0" name=""/>
        <dsp:cNvSpPr/>
      </dsp:nvSpPr>
      <dsp:spPr>
        <a:xfrm>
          <a:off x="5682961" y="430138"/>
          <a:ext cx="2490710" cy="1579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RQ3: Impact of EMI mutation component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82961" y="430138"/>
        <a:ext cx="2490710" cy="1579558"/>
      </dsp:txXfrm>
    </dsp:sp>
    <dsp:sp modelId="{07741DDC-9C52-4B44-BB98-32ED8DC2ECA5}">
      <dsp:nvSpPr>
        <dsp:cNvPr id="0" name=""/>
        <dsp:cNvSpPr/>
      </dsp:nvSpPr>
      <dsp:spPr>
        <a:xfrm>
          <a:off x="5682961" y="2052441"/>
          <a:ext cx="2490710" cy="2587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How effectiveness is the mutation strategy of COMBAT compared to SLEMI?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82961" y="2052441"/>
        <a:ext cx="2490710" cy="2587190"/>
      </dsp:txXfrm>
    </dsp:sp>
    <dsp:sp modelId="{ACEBEE46-DC9D-4DA8-95FC-8D490DA031E7}">
      <dsp:nvSpPr>
        <dsp:cNvPr id="0" name=""/>
        <dsp:cNvSpPr/>
      </dsp:nvSpPr>
      <dsp:spPr>
        <a:xfrm>
          <a:off x="8522371" y="430138"/>
          <a:ext cx="2490710" cy="1579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RQ4: Impact of diverse variant generation component 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522371" y="430138"/>
        <a:ext cx="2490710" cy="1579558"/>
      </dsp:txXfrm>
    </dsp:sp>
    <dsp:sp modelId="{ED2470E9-CB3A-4038-B7B3-418FD9153D14}">
      <dsp:nvSpPr>
        <dsp:cNvPr id="0" name=""/>
        <dsp:cNvSpPr/>
      </dsp:nvSpPr>
      <dsp:spPr>
        <a:xfrm>
          <a:off x="8522371" y="2052441"/>
          <a:ext cx="2490710" cy="2587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How effectiveness is the MCMC optimization sampling strategy of COMBAT?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522371" y="2052441"/>
        <a:ext cx="2490710" cy="2587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5C80-C7D2-43B4-BCD4-C4F399135DE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E4F5-3F91-4650-82F8-9EABCFF16D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037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F76A-BA1F-46B7-B0A1-EE4F31F42EF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47B8C-5F1F-434B-B463-303C989C6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22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0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609523" algn="l" defTabSz="12190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219044" algn="l" defTabSz="12190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828568" algn="l" defTabSz="12190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438088" algn="l" defTabSz="12190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047612" algn="l" defTabSz="1219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134" algn="l" defTabSz="1219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656" algn="l" defTabSz="1219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79" algn="l" defTabSz="1219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1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4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2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7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728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85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8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151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63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29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0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52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90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50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909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64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32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2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80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22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50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74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4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7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0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4EF4E-4D9F-3746-B462-D452C6C8FEA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0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-25835" y="0"/>
            <a:ext cx="12208693" cy="147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400">
              <a:ea typeface="宋体" pitchFamily="2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84538"/>
            <a:ext cx="12192000" cy="685800"/>
          </a:xfrm>
        </p:spPr>
        <p:txBody>
          <a:bodyPr/>
          <a:lstStyle>
            <a:lvl1pPr algn="ctr">
              <a:defRPr sz="3600">
                <a:solidFill>
                  <a:srgbClr val="3366CC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5084763"/>
            <a:ext cx="12192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3366CC"/>
                </a:solidFill>
                <a:latin typeface="Verdana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653997" y="6504980"/>
            <a:ext cx="2568000" cy="33002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 sz="1800" b="1">
                <a:solidFill>
                  <a:srgbClr val="3366CC"/>
                </a:solidFill>
                <a:effectLst/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450ADBFC-3F55-4320-A18F-3D213B1F07F1}" type="datetime1">
              <a:rPr lang="zh-CN" altLang="en-US" smtClean="0"/>
              <a:t>2022/10/10</a:t>
            </a:fld>
            <a:r>
              <a:rPr lang="zh-CN" altLang="en-US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fld id="{A9FEAD3C-8DB7-4F26-B875-DC1F2A0A3B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  <a:p>
            <a:pPr>
              <a:defRPr/>
            </a:pPr>
            <a:endParaRPr lang="en-US" altLang="zh-CN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" y="11"/>
            <a:ext cx="12192000" cy="140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33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23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矩形 2"/>
          <p:cNvSpPr/>
          <p:nvPr userDrawn="1"/>
        </p:nvSpPr>
        <p:spPr>
          <a:xfrm>
            <a:off x="1674704" y="641420"/>
            <a:ext cx="8879525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4"/>
            <a:ext cx="1645325" cy="8843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16" y="8443"/>
            <a:ext cx="1130829" cy="8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64619" y="65160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86584B-C764-483D-9EFF-553A72635432}" type="slidenum">
              <a:rPr lang="zh-CN" altLang="en-US" sz="1800" smtClean="0"/>
              <a:pPr/>
              <a:t>‹#›</a:t>
            </a:fld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652108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44" indent="0">
              <a:buNone/>
              <a:defRPr sz="2400" b="1"/>
            </a:lvl3pPr>
            <a:lvl4pPr marL="1828568" indent="0">
              <a:buNone/>
              <a:defRPr sz="2133" b="1"/>
            </a:lvl4pPr>
            <a:lvl5pPr marL="2438088" indent="0">
              <a:buNone/>
              <a:defRPr sz="2133" b="1"/>
            </a:lvl5pPr>
            <a:lvl6pPr marL="3047612" indent="0">
              <a:buNone/>
              <a:defRPr sz="2133" b="1"/>
            </a:lvl6pPr>
            <a:lvl7pPr marL="3657134" indent="0">
              <a:buNone/>
              <a:defRPr sz="2133" b="1"/>
            </a:lvl7pPr>
            <a:lvl8pPr marL="4266656" indent="0">
              <a:buNone/>
              <a:defRPr sz="2133" b="1"/>
            </a:lvl8pPr>
            <a:lvl9pPr marL="487617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44" indent="0">
              <a:buNone/>
              <a:defRPr sz="2400" b="1"/>
            </a:lvl3pPr>
            <a:lvl4pPr marL="1828568" indent="0">
              <a:buNone/>
              <a:defRPr sz="2133" b="1"/>
            </a:lvl4pPr>
            <a:lvl5pPr marL="2438088" indent="0">
              <a:buNone/>
              <a:defRPr sz="2133" b="1"/>
            </a:lvl5pPr>
            <a:lvl6pPr marL="3047612" indent="0">
              <a:buNone/>
              <a:defRPr sz="2133" b="1"/>
            </a:lvl6pPr>
            <a:lvl7pPr marL="3657134" indent="0">
              <a:buNone/>
              <a:defRPr sz="2133" b="1"/>
            </a:lvl7pPr>
            <a:lvl8pPr marL="4266656" indent="0">
              <a:buNone/>
              <a:defRPr sz="2133" b="1"/>
            </a:lvl8pPr>
            <a:lvl9pPr marL="487617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44" indent="0">
              <a:buNone/>
              <a:defRPr sz="1333"/>
            </a:lvl3pPr>
            <a:lvl4pPr marL="1828568" indent="0">
              <a:buNone/>
              <a:defRPr sz="1200"/>
            </a:lvl4pPr>
            <a:lvl5pPr marL="2438088" indent="0">
              <a:buNone/>
              <a:defRPr sz="1200"/>
            </a:lvl5pPr>
            <a:lvl6pPr marL="3047612" indent="0">
              <a:buNone/>
              <a:defRPr sz="1200"/>
            </a:lvl6pPr>
            <a:lvl7pPr marL="3657134" indent="0">
              <a:buNone/>
              <a:defRPr sz="1200"/>
            </a:lvl7pPr>
            <a:lvl8pPr marL="4266656" indent="0">
              <a:buNone/>
              <a:defRPr sz="1200"/>
            </a:lvl8pPr>
            <a:lvl9pPr marL="487617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44" indent="0">
              <a:buNone/>
              <a:defRPr sz="3200"/>
            </a:lvl3pPr>
            <a:lvl4pPr marL="1828568" indent="0">
              <a:buNone/>
              <a:defRPr sz="2667"/>
            </a:lvl4pPr>
            <a:lvl5pPr marL="2438088" indent="0">
              <a:buNone/>
              <a:defRPr sz="2667"/>
            </a:lvl5pPr>
            <a:lvl6pPr marL="3047612" indent="0">
              <a:buNone/>
              <a:defRPr sz="2667"/>
            </a:lvl6pPr>
            <a:lvl7pPr marL="3657134" indent="0">
              <a:buNone/>
              <a:defRPr sz="2667"/>
            </a:lvl7pPr>
            <a:lvl8pPr marL="4266656" indent="0">
              <a:buNone/>
              <a:defRPr sz="2667"/>
            </a:lvl8pPr>
            <a:lvl9pPr marL="487617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44" indent="0">
              <a:buNone/>
              <a:defRPr sz="1333"/>
            </a:lvl3pPr>
            <a:lvl4pPr marL="1828568" indent="0">
              <a:buNone/>
              <a:defRPr sz="1200"/>
            </a:lvl4pPr>
            <a:lvl5pPr marL="2438088" indent="0">
              <a:buNone/>
              <a:defRPr sz="1200"/>
            </a:lvl5pPr>
            <a:lvl6pPr marL="3047612" indent="0">
              <a:buNone/>
              <a:defRPr sz="1200"/>
            </a:lvl6pPr>
            <a:lvl7pPr marL="3657134" indent="0">
              <a:buNone/>
              <a:defRPr sz="1200"/>
            </a:lvl7pPr>
            <a:lvl8pPr marL="4266656" indent="0">
              <a:buNone/>
              <a:defRPr sz="1200"/>
            </a:lvl8pPr>
            <a:lvl9pPr marL="487617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12"/>
          <p:cNvSpPr/>
          <p:nvPr userDrawn="1"/>
        </p:nvSpPr>
        <p:spPr>
          <a:xfrm>
            <a:off x="9914305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平行四边形 13"/>
          <p:cNvSpPr/>
          <p:nvPr userDrawn="1"/>
        </p:nvSpPr>
        <p:spPr>
          <a:xfrm>
            <a:off x="8784306" y="-27384"/>
            <a:ext cx="1108327" cy="164637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平行四边形 13"/>
          <p:cNvSpPr/>
          <p:nvPr userDrawn="1"/>
        </p:nvSpPr>
        <p:spPr>
          <a:xfrm>
            <a:off x="11056889" y="-27384"/>
            <a:ext cx="1108327" cy="164637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51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39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1" y="213044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altLang="zh-CN" dirty="0"/>
              <a:t>Click to edit Master </a:t>
            </a:r>
            <a:br>
              <a:rPr lang="en-US" altLang="zh-CN" dirty="0"/>
            </a:br>
            <a:r>
              <a:rPr lang="en-US" altLang="zh-CN" dirty="0"/>
              <a:t>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4088"/>
            <a:ext cx="12192000" cy="227670"/>
          </a:xfrm>
          <a:prstGeom prst="rect">
            <a:avLst/>
          </a:prstGeom>
          <a:noFill/>
        </p:spPr>
      </p:pic>
      <p:pic>
        <p:nvPicPr>
          <p:cNvPr id="8" name="Picture 3" descr="C:\Users\wumin\Desktop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2283" y="207818"/>
            <a:ext cx="1360708" cy="32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353392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  <p:pic>
        <p:nvPicPr>
          <p:cNvPr id="8" name="Picture 3" descr="C:\Users\wumin\Desktop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2283" y="207818"/>
            <a:ext cx="1360708" cy="324420"/>
          </a:xfrm>
          <a:prstGeom prst="rect">
            <a:avLst/>
          </a:prstGeom>
          <a:noFill/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8103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fld id="{9C88A31A-37F1-440A-AEC9-927BB3545FB3}" type="slidenum">
              <a:rPr lang="zh-CN" altLang="en-US" sz="1800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3105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11"/>
            <a:ext cx="12191999" cy="22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wumin\Desktop\++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45" y="2177023"/>
            <a:ext cx="11233248" cy="59003"/>
          </a:xfrm>
          <a:prstGeom prst="rect">
            <a:avLst/>
          </a:prstGeom>
          <a:noFill/>
        </p:spPr>
      </p:pic>
      <p:pic>
        <p:nvPicPr>
          <p:cNvPr id="15" name="Picture 3" descr="C:\Users\wumin\Desktop\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744" y="872836"/>
            <a:ext cx="2658285" cy="633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101848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74510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34978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663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6096000" y="6750050"/>
            <a:ext cx="6096000" cy="1079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5"/>
          <p:cNvSpPr/>
          <p:nvPr/>
        </p:nvSpPr>
        <p:spPr>
          <a:xfrm>
            <a:off x="0" y="6750050"/>
            <a:ext cx="6096000" cy="107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95903"/>
      </p:ext>
    </p:extLst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21420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1"/>
          <p:cNvSpPr/>
          <p:nvPr userDrawn="1"/>
        </p:nvSpPr>
        <p:spPr>
          <a:xfrm>
            <a:off x="5192" y="6501353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平行四边形 13"/>
          <p:cNvSpPr/>
          <p:nvPr userDrawn="1"/>
        </p:nvSpPr>
        <p:spPr>
          <a:xfrm>
            <a:off x="5615955" y="6501353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平行四边形 12"/>
          <p:cNvSpPr/>
          <p:nvPr userDrawn="1"/>
        </p:nvSpPr>
        <p:spPr>
          <a:xfrm>
            <a:off x="9914305" y="-27384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平行四边形 13"/>
          <p:cNvSpPr/>
          <p:nvPr userDrawn="1"/>
        </p:nvSpPr>
        <p:spPr>
          <a:xfrm>
            <a:off x="8784306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4324" y="649288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平行四边形 13"/>
          <p:cNvSpPr/>
          <p:nvPr userDrawn="1"/>
        </p:nvSpPr>
        <p:spPr>
          <a:xfrm>
            <a:off x="11056889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4" b="94955" l="1304" r="98138">
                        <a14:foregroundMark x1="6704" y1="42342" x2="6704" y2="42342"/>
                        <a14:foregroundMark x1="17877" y1="59820" x2="17877" y2="59820"/>
                        <a14:foregroundMark x1="20670" y1="64865" x2="20670" y2="64865"/>
                        <a14:foregroundMark x1="23650" y1="65766" x2="23650" y2="65766"/>
                        <a14:foregroundMark x1="19367" y1="67928" x2="19367" y2="67928"/>
                        <a14:foregroundMark x1="20857" y1="67748" x2="20857" y2="67748"/>
                        <a14:foregroundMark x1="25140" y1="68649" x2="25140" y2="68649"/>
                        <a14:foregroundMark x1="28864" y1="73874" x2="28864" y2="73874"/>
                        <a14:foregroundMark x1="26257" y1="74414" x2="26257" y2="74414"/>
                        <a14:foregroundMark x1="27188" y1="73694" x2="27188" y2="73694"/>
                        <a14:foregroundMark x1="27933" y1="73333" x2="27933" y2="73333"/>
                        <a14:foregroundMark x1="33333" y1="76036" x2="33333" y2="76396"/>
                        <a14:foregroundMark x1="30912" y1="78018" x2="30912" y2="78018"/>
                        <a14:foregroundMark x1="31657" y1="76757" x2="31657" y2="76757"/>
                        <a14:foregroundMark x1="35568" y1="75315" x2="35568" y2="75315"/>
                        <a14:foregroundMark x1="34823" y1="76757" x2="34823" y2="76757"/>
                        <a14:foregroundMark x1="42644" y1="78919" x2="42644" y2="78919"/>
                        <a14:foregroundMark x1="45251" y1="78378" x2="45251" y2="78378"/>
                        <a14:foregroundMark x1="47858" y1="78378" x2="47858" y2="78378"/>
                        <a14:foregroundMark x1="47858" y1="83243" x2="47858" y2="83243"/>
                        <a14:foregroundMark x1="53818" y1="79459" x2="53818" y2="79459"/>
                        <a14:foregroundMark x1="57728" y1="79099" x2="57728" y2="79099"/>
                        <a14:foregroundMark x1="59032" y1="77117" x2="59032" y2="77117"/>
                        <a14:foregroundMark x1="61453" y1="76216" x2="61639" y2="76396"/>
                        <a14:foregroundMark x1="63501" y1="75315" x2="63501" y2="75315"/>
                        <a14:foregroundMark x1="66294" y1="74054" x2="66294" y2="74054"/>
                        <a14:foregroundMark x1="72253" y1="71892" x2="72253" y2="71892"/>
                        <a14:foregroundMark x1="74674" y1="69189" x2="74674" y2="69189"/>
                        <a14:foregroundMark x1="76723" y1="65225" x2="76723" y2="65225"/>
                        <a14:foregroundMark x1="79888" y1="61441" x2="79888" y2="61441"/>
                        <a14:foregroundMark x1="88641" y1="64685" x2="88641" y2="64685"/>
                        <a14:foregroundMark x1="70764" y1="84685" x2="70764" y2="84685"/>
                        <a14:foregroundMark x1="38920" y1="88468" x2="38920" y2="88468"/>
                        <a14:foregroundMark x1="42272" y1="87387" x2="42272" y2="87387"/>
                        <a14:foregroundMark x1="44507" y1="88288" x2="44507" y2="88288"/>
                        <a14:foregroundMark x1="41341" y1="89550" x2="41341" y2="89550"/>
                        <a14:foregroundMark x1="48790" y1="89009" x2="48790" y2="89009"/>
                        <a14:foregroundMark x1="46927" y1="89910" x2="46927" y2="89910"/>
                        <a14:foregroundMark x1="51397" y1="89009" x2="51397" y2="89009"/>
                        <a14:foregroundMark x1="55307" y1="87748" x2="55307" y2="87748"/>
                        <a14:foregroundMark x1="51769" y1="90991" x2="51769" y2="90991"/>
                        <a14:foregroundMark x1="57914" y1="87928" x2="57914" y2="87928"/>
                        <a14:foregroundMark x1="61639" y1="88288" x2="61639" y2="88288"/>
                        <a14:foregroundMark x1="58473" y1="86667" x2="58473" y2="86667"/>
                        <a14:foregroundMark x1="39106" y1="86847" x2="39106" y2="86847"/>
                        <a14:foregroundMark x1="89013" y1="34595" x2="89013" y2="34595"/>
                        <a14:foregroundMark x1="87151" y1="30631" x2="87151" y2="30631"/>
                        <a14:foregroundMark x1="77467" y1="18018" x2="77467" y2="18018"/>
                        <a14:foregroundMark x1="71881" y1="13514" x2="71881" y2="13514"/>
                        <a14:foregroundMark x1="64246" y1="10090" x2="64246" y2="10090"/>
                        <a14:foregroundMark x1="56238" y1="8288" x2="56238" y2="8288"/>
                        <a14:foregroundMark x1="48231" y1="7928" x2="48231" y2="7928"/>
                        <a14:foregroundMark x1="40037" y1="8649" x2="40037" y2="8649"/>
                        <a14:foregroundMark x1="31844" y1="11532" x2="31844" y2="11532"/>
                        <a14:foregroundMark x1="23091" y1="16396" x2="23091" y2="16396"/>
                        <a14:foregroundMark x1="17505" y1="21982" x2="17505" y2="21982"/>
                        <a14:foregroundMark x1="12663" y1="28288" x2="12663" y2="28288"/>
                        <a14:foregroundMark x1="15270" y1="28108" x2="15270" y2="28108"/>
                        <a14:foregroundMark x1="9683" y1="35495" x2="9683" y2="35495"/>
                        <a14:foregroundMark x1="10615" y1="29550" x2="10801" y2="29730"/>
                        <a14:foregroundMark x1="21229" y1="30631" x2="21229" y2="30631"/>
                        <a14:foregroundMark x1="77095" y1="29910" x2="77095" y2="29910"/>
                        <a14:foregroundMark x1="36127" y1="15495" x2="36127" y2="15495"/>
                        <a14:foregroundMark x1="59404" y1="15135" x2="59404" y2="15135"/>
                        <a14:foregroundMark x1="11359" y1="25225" x2="11359" y2="25225"/>
                        <a14:foregroundMark x1="13966" y1="25946" x2="13966" y2="25946"/>
                        <a14:foregroundMark x1="13035" y1="25405" x2="13035" y2="25405"/>
                        <a14:foregroundMark x1="52514" y1="88288" x2="52514" y2="88288"/>
                        <a14:backgroundMark x1="27747" y1="73694" x2="27747" y2="73694"/>
                        <a14:backgroundMark x1="17318" y1="61261" x2="17318" y2="61261"/>
                        <a14:backgroundMark x1="67598" y1="74234" x2="67598" y2="74234"/>
                        <a14:backgroundMark x1="58659" y1="89009" x2="58659" y2="89009"/>
                        <a14:backgroundMark x1="52142" y1="88649" x2="52142" y2="88649"/>
                        <a14:backgroundMark x1="44693" y1="89550" x2="44693" y2="89550"/>
                        <a14:backgroundMark x1="38734" y1="87207" x2="38734" y2="87207"/>
                        <a14:backgroundMark x1="11732" y1="28649" x2="11732" y2="28649"/>
                        <a14:backgroundMark x1="10615" y1="30631" x2="10615" y2="30631"/>
                        <a14:backgroundMark x1="9870" y1="29369" x2="9870" y2="29369"/>
                        <a14:backgroundMark x1="11359" y1="29550" x2="11359" y2="29550"/>
                        <a14:backgroundMark x1="23650" y1="13694" x2="23650" y2="13694"/>
                        <a14:backgroundMark x1="64432" y1="9009" x2="64432" y2="9009"/>
                        <a14:backgroundMark x1="78957" y1="16757" x2="78957" y2="16757"/>
                        <a14:backgroundMark x1="23650" y1="28108" x2="23650" y2="28108"/>
                        <a14:backgroundMark x1="20670" y1="25405" x2="20670" y2="25405"/>
                        <a14:backgroundMark x1="18250" y1="26306" x2="18250" y2="26306"/>
                        <a14:backgroundMark x1="21415" y1="30090" x2="21415" y2="30090"/>
                        <a14:backgroundMark x1="37058" y1="8649" x2="37058" y2="8649"/>
                        <a14:backgroundMark x1="22905" y1="40180" x2="22905" y2="40180"/>
                        <a14:backgroundMark x1="36499" y1="45586" x2="36499" y2="45586"/>
                        <a14:backgroundMark x1="9125" y1="34595" x2="9125" y2="34595"/>
                        <a14:backgroundMark x1="46182" y1="42883" x2="46182" y2="42883"/>
                        <a14:backgroundMark x1="48417" y1="43243" x2="48417" y2="43243"/>
                        <a14:backgroundMark x1="50652" y1="43604" x2="50652" y2="43604"/>
                        <a14:backgroundMark x1="52700" y1="43784" x2="52700" y2="43784"/>
                        <a14:backgroundMark x1="55307" y1="43784" x2="55307" y2="43784"/>
                        <a14:backgroundMark x1="62197" y1="45586" x2="62197" y2="45586"/>
                        <a14:backgroundMark x1="76164" y1="40541" x2="76164" y2="40541"/>
                        <a14:backgroundMark x1="81378" y1="27207" x2="81378" y2="27207"/>
                        <a14:backgroundMark x1="79702" y1="26667" x2="79702" y2="26667"/>
                        <a14:backgroundMark x1="75978" y1="29369" x2="75978" y2="29369"/>
                        <a14:backgroundMark x1="13222" y1="26126" x2="13222" y2="26126"/>
                        <a14:backgroundMark x1="64246" y1="91171" x2="64246" y2="91171"/>
                        <a14:backgroundMark x1="35009" y1="91351" x2="35009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40" y="947125"/>
            <a:ext cx="6546965" cy="4966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4775" l="559" r="98138">
                        <a14:foregroundMark x1="5400" y1="43964" x2="5400" y2="43964"/>
                        <a14:foregroundMark x1="21229" y1="85766" x2="21229" y2="85766"/>
                        <a14:foregroundMark x1="76909" y1="81441" x2="76909" y2="81441"/>
                        <a14:foregroundMark x1="57728" y1="87568" x2="57728" y2="87568"/>
                        <a14:foregroundMark x1="60894" y1="88108" x2="60894" y2="88108"/>
                        <a14:foregroundMark x1="60708" y1="86306" x2="60708" y2="86306"/>
                        <a14:foregroundMark x1="54190" y1="88108" x2="54190" y2="88108"/>
                        <a14:foregroundMark x1="54004" y1="89910" x2="54004" y2="89910"/>
                        <a14:foregroundMark x1="50093" y1="90090" x2="50466" y2="90090"/>
                        <a14:foregroundMark x1="67598" y1="87748" x2="67598" y2="87748"/>
                        <a14:foregroundMark x1="30540" y1="87568" x2="30540" y2="87568"/>
                        <a14:foregroundMark x1="7449" y1="39099" x2="7449" y2="39099"/>
                        <a14:foregroundMark x1="9683" y1="28829" x2="9683" y2="28829"/>
                        <a14:foregroundMark x1="14339" y1="22342" x2="14339" y2="22342"/>
                        <a14:foregroundMark x1="17505" y1="19279" x2="17505" y2="19279"/>
                        <a14:foregroundMark x1="19926" y1="16036" x2="19926" y2="16036"/>
                        <a14:foregroundMark x1="23650" y1="14054" x2="23650" y2="14054"/>
                        <a14:foregroundMark x1="28678" y1="12072" x2="28678" y2="12072"/>
                        <a14:foregroundMark x1="34823" y1="9550" x2="34823" y2="9550"/>
                        <a14:foregroundMark x1="43762" y1="5766" x2="43762" y2="5766"/>
                        <a14:foregroundMark x1="52514" y1="5766" x2="52514" y2="5766"/>
                        <a14:foregroundMark x1="55866" y1="7027" x2="55866" y2="7027"/>
                        <a14:foregroundMark x1="52514" y1="7207" x2="52514" y2="7207"/>
                        <a14:foregroundMark x1="59590" y1="7387" x2="59590" y2="7387"/>
                        <a14:foregroundMark x1="67039" y1="9730" x2="67039" y2="9730"/>
                        <a14:foregroundMark x1="75233" y1="13694" x2="75233" y2="13694"/>
                        <a14:foregroundMark x1="77654" y1="17297" x2="77654" y2="17297"/>
                        <a14:foregroundMark x1="81378" y1="19279" x2="81378" y2="19279"/>
                        <a14:foregroundMark x1="86406" y1="25946" x2="86406" y2="25946"/>
                        <a14:foregroundMark x1="89944" y1="34054" x2="89944" y2="34054"/>
                        <a14:foregroundMark x1="91993" y1="37297" x2="91993" y2="37297"/>
                        <a14:foregroundMark x1="91434" y1="37658" x2="91434" y2="37658"/>
                        <a14:foregroundMark x1="17877" y1="59640" x2="17877" y2="59640"/>
                        <a14:foregroundMark x1="21229" y1="64865" x2="21229" y2="64865"/>
                        <a14:foregroundMark x1="23091" y1="65766" x2="23091" y2="65766"/>
                        <a14:foregroundMark x1="24953" y1="69730" x2="24953" y2="69730"/>
                        <a14:foregroundMark x1="25326" y1="73694" x2="25326" y2="73694"/>
                        <a14:foregroundMark x1="24395" y1="76036" x2="24395" y2="76577"/>
                        <a14:foregroundMark x1="28305" y1="79279" x2="28305" y2="79279"/>
                        <a14:foregroundMark x1="31285" y1="79640" x2="31285" y2="79640"/>
                        <a14:foregroundMark x1="40037" y1="82162" x2="40037" y2="82162"/>
                        <a14:foregroundMark x1="49162" y1="83604" x2="49162" y2="83604"/>
                        <a14:foregroundMark x1="56983" y1="83063" x2="56983" y2="83063"/>
                        <a14:foregroundMark x1="64432" y1="81441" x2="64432" y2="81441"/>
                        <a14:foregroundMark x1="62011" y1="81441" x2="62011" y2="81441"/>
                        <a14:foregroundMark x1="67970" y1="79099" x2="68715" y2="78919"/>
                        <a14:foregroundMark x1="71695" y1="76757" x2="72253" y2="76577"/>
                        <a14:foregroundMark x1="80074" y1="71171" x2="80074" y2="71171"/>
                        <a14:foregroundMark x1="82495" y1="66306" x2="82495" y2="66306"/>
                        <a14:foregroundMark x1="84358" y1="60360" x2="84358" y2="60360"/>
                        <a14:foregroundMark x1="86034" y1="54234" x2="86034" y2="54234"/>
                        <a14:foregroundMark x1="86592" y1="48108" x2="86592" y2="48108"/>
                        <a14:foregroundMark x1="85475" y1="54775" x2="85475" y2="54775"/>
                        <a14:foregroundMark x1="86220" y1="57838" x2="86220" y2="57838"/>
                        <a14:foregroundMark x1="82868" y1="49730" x2="82868" y2="49730"/>
                        <a14:foregroundMark x1="85102" y1="42342" x2="85102" y2="42342"/>
                        <a14:foregroundMark x1="76350" y1="24685" x2="76350" y2="24685"/>
                        <a14:foregroundMark x1="72067" y1="20901" x2="72067" y2="20901"/>
                        <a14:foregroundMark x1="73929" y1="22703" x2="73929" y2="22703"/>
                        <a14:foregroundMark x1="68901" y1="19820" x2="68901" y2="19820"/>
                        <a14:foregroundMark x1="66294" y1="16396" x2="66294" y2="16396"/>
                        <a14:foregroundMark x1="51210" y1="13153" x2="51210" y2="13153"/>
                        <a14:foregroundMark x1="54190" y1="12072" x2="54190" y2="12072"/>
                        <a14:foregroundMark x1="56238" y1="11892" x2="56238" y2="11892"/>
                        <a14:foregroundMark x1="54935" y1="14234" x2="54935" y2="14234"/>
                        <a14:foregroundMark x1="54935" y1="14414" x2="54935" y2="14414"/>
                        <a14:foregroundMark x1="53818" y1="14234" x2="53818" y2="14234"/>
                        <a14:foregroundMark x1="72067" y1="21982" x2="72067" y2="21982"/>
                        <a14:foregroundMark x1="32402" y1="18919" x2="32402" y2="18919"/>
                        <a14:foregroundMark x1="24767" y1="22703" x2="24767" y2="22703"/>
                        <a14:foregroundMark x1="29236" y1="18198" x2="29236" y2="18198"/>
                        <a14:foregroundMark x1="14153" y1="34234" x2="14153" y2="34234"/>
                        <a14:foregroundMark x1="17132" y1="32432" x2="17132" y2="32432"/>
                        <a14:foregroundMark x1="15084" y1="41441" x2="15084" y2="41441"/>
                        <a14:foregroundMark x1="13035" y1="44144" x2="13035" y2="44144"/>
                        <a14:foregroundMark x1="14153" y1="51171" x2="14153" y2="51171"/>
                        <a14:foregroundMark x1="28678" y1="47568" x2="28678" y2="47568"/>
                        <a14:foregroundMark x1="30726" y1="36216" x2="30726" y2="36216"/>
                        <a14:foregroundMark x1="34264" y1="31171" x2="34264" y2="31171"/>
                        <a14:foregroundMark x1="38175" y1="29189" x2="38175" y2="29189"/>
                        <a14:foregroundMark x1="47858" y1="32432" x2="47858" y2="32432"/>
                        <a14:foregroundMark x1="56052" y1="32793" x2="56052" y2="32793"/>
                        <a14:foregroundMark x1="56238" y1="32252" x2="56238" y2="32252"/>
                        <a14:foregroundMark x1="58845" y1="32252" x2="58845" y2="32252"/>
                        <a14:foregroundMark x1="63687" y1="36036" x2="63687" y2="36036"/>
                        <a14:foregroundMark x1="42458" y1="24865" x2="42458" y2="24865"/>
                        <a14:foregroundMark x1="44507" y1="23964" x2="44507" y2="23964"/>
                        <a14:foregroundMark x1="45996" y1="23784" x2="45996" y2="23784"/>
                        <a14:foregroundMark x1="72253" y1="40901" x2="72253" y2="40901"/>
                        <a14:foregroundMark x1="57728" y1="42883" x2="57728" y2="42883"/>
                        <a14:foregroundMark x1="55307" y1="43423" x2="55307" y2="43423"/>
                        <a14:foregroundMark x1="50279" y1="44865" x2="50279" y2="44865"/>
                        <a14:foregroundMark x1="43762" y1="43604" x2="43762" y2="43604"/>
                        <a14:foregroundMark x1="41713" y1="43604" x2="41713" y2="43604"/>
                        <a14:foregroundMark x1="33147" y1="52973" x2="33147" y2="52973"/>
                        <a14:foregroundMark x1="28119" y1="40180" x2="28119" y2="40180"/>
                        <a14:foregroundMark x1="29423" y1="48108" x2="29423" y2="48108"/>
                        <a14:foregroundMark x1="44879" y1="52973" x2="44879" y2="52973"/>
                        <a14:foregroundMark x1="50652" y1="53694" x2="50652" y2="53694"/>
                        <a14:foregroundMark x1="40410" y1="54775" x2="40410" y2="54775"/>
                        <a14:foregroundMark x1="53818" y1="54234" x2="53818" y2="54234"/>
                        <a14:foregroundMark x1="58101" y1="53694" x2="58101" y2="53694"/>
                        <a14:foregroundMark x1="64991" y1="53153" x2="64991" y2="53153"/>
                        <a14:foregroundMark x1="55307" y1="62162" x2="55307" y2="62162"/>
                        <a14:foregroundMark x1="56052" y1="64865" x2="56052" y2="64865"/>
                        <a14:foregroundMark x1="56425" y1="67207" x2="56425" y2="67207"/>
                        <a14:foregroundMark x1="56611" y1="69189" x2="56611" y2="69189"/>
                        <a14:foregroundMark x1="56983" y1="72252" x2="56983" y2="72252"/>
                        <a14:foregroundMark x1="63501" y1="68288" x2="63501" y2="68288"/>
                        <a14:foregroundMark x1="64432" y1="65586" x2="64432" y2="65586"/>
                        <a14:foregroundMark x1="34264" y1="65225" x2="34264" y2="65225"/>
                        <a14:foregroundMark x1="35382" y1="66847" x2="35382" y2="66847"/>
                        <a14:foregroundMark x1="69460" y1="11892" x2="69460" y2="11892"/>
                        <a14:foregroundMark x1="18808" y1="18198" x2="18808" y2="18198"/>
                        <a14:foregroundMark x1="25512" y1="13514" x2="25512" y2="13514"/>
                        <a14:foregroundMark x1="25326" y1="12432" x2="25326" y2="12432"/>
                        <a14:foregroundMark x1="32588" y1="9189" x2="32588" y2="9189"/>
                        <a14:foregroundMark x1="40782" y1="5766" x2="40782" y2="5766"/>
                        <a14:foregroundMark x1="49534" y1="5766" x2="49534" y2="5766"/>
                        <a14:foregroundMark x1="57728" y1="6847" x2="57728" y2="6847"/>
                        <a14:foregroundMark x1="66108" y1="8829" x2="66108" y2="8829"/>
                        <a14:foregroundMark x1="73184" y1="12973" x2="73184" y2="12973"/>
                        <a14:foregroundMark x1="79702" y1="18559" x2="79702" y2="18559"/>
                        <a14:foregroundMark x1="85475" y1="24865" x2="85475" y2="24865"/>
                        <a14:foregroundMark x1="89385" y1="31892" x2="89385" y2="31892"/>
                        <a14:foregroundMark x1="21788" y1="15315" x2="22346" y2="16396"/>
                        <a14:foregroundMark x1="12849" y1="23964" x2="13594" y2="24865"/>
                        <a14:foregroundMark x1="8566" y1="31712" x2="8566" y2="31712"/>
                        <a14:foregroundMark x1="10615" y1="27568" x2="10615" y2="28108"/>
                        <a14:foregroundMark x1="6518" y1="35315" x2="6518" y2="35315"/>
                        <a14:foregroundMark x1="5959" y1="40000" x2="5959" y2="40000"/>
                        <a14:foregroundMark x1="53818" y1="5586" x2="53818" y2="5586"/>
                        <a14:foregroundMark x1="57728" y1="6126" x2="57728" y2="6126"/>
                        <a14:foregroundMark x1="70205" y1="10270" x2="70205" y2="10270"/>
                        <a14:foregroundMark x1="80633" y1="17477" x2="80633" y2="17477"/>
                        <a14:foregroundMark x1="28678" y1="10270" x2="28678" y2="10270"/>
                        <a14:foregroundMark x1="18063" y1="17477" x2="18063" y2="17477"/>
                        <a14:foregroundMark x1="86220" y1="23964" x2="86220" y2="23964"/>
                        <a14:foregroundMark x1="91620" y1="35676" x2="91620" y2="35676"/>
                        <a14:foregroundMark x1="92924" y1="39640" x2="92924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35548"/>
            <a:ext cx="1632181" cy="1265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365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10453"/>
      </p:ext>
    </p:extLst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70421"/>
      </p:ext>
    </p:extLst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54606"/>
      </p:ext>
    </p:extLst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62223"/>
      </p:ext>
    </p:extLst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7" y="274320"/>
            <a:ext cx="10972801" cy="5852160"/>
          </a:xfrm>
          <a:prstGeom prst="rect">
            <a:avLst/>
          </a:prstGeom>
        </p:spPr>
        <p:txBody>
          <a:bodyPr lIns="91437" rIns="9143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23919041"/>
      </p:ext>
    </p:extLst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39070"/>
      </p:ext>
    </p:extLst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7101"/>
      </p:ext>
    </p:extLst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125558"/>
      </p:ext>
    </p:extLst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54258"/>
      </p:ext>
    </p:extLst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22524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1"/>
          <p:cNvSpPr/>
          <p:nvPr userDrawn="1"/>
        </p:nvSpPr>
        <p:spPr>
          <a:xfrm>
            <a:off x="5192" y="6501353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平行四边形 13"/>
          <p:cNvSpPr/>
          <p:nvPr userDrawn="1"/>
        </p:nvSpPr>
        <p:spPr>
          <a:xfrm>
            <a:off x="5615955" y="6501353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平行四边形 12"/>
          <p:cNvSpPr/>
          <p:nvPr userDrawn="1"/>
        </p:nvSpPr>
        <p:spPr>
          <a:xfrm>
            <a:off x="9914305" y="-27384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平行四边形 13"/>
          <p:cNvSpPr/>
          <p:nvPr userDrawn="1"/>
        </p:nvSpPr>
        <p:spPr>
          <a:xfrm>
            <a:off x="8784306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4324" y="649288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平行四边形 13"/>
          <p:cNvSpPr/>
          <p:nvPr userDrawn="1"/>
        </p:nvSpPr>
        <p:spPr>
          <a:xfrm>
            <a:off x="11056889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4" b="94955" l="1304" r="98138">
                        <a14:foregroundMark x1="6704" y1="42342" x2="6704" y2="42342"/>
                        <a14:foregroundMark x1="17877" y1="59820" x2="17877" y2="59820"/>
                        <a14:foregroundMark x1="20670" y1="64865" x2="20670" y2="64865"/>
                        <a14:foregroundMark x1="23650" y1="65766" x2="23650" y2="65766"/>
                        <a14:foregroundMark x1="19367" y1="67928" x2="19367" y2="67928"/>
                        <a14:foregroundMark x1="20857" y1="67748" x2="20857" y2="67748"/>
                        <a14:foregroundMark x1="25140" y1="68649" x2="25140" y2="68649"/>
                        <a14:foregroundMark x1="28864" y1="73874" x2="28864" y2="73874"/>
                        <a14:foregroundMark x1="26257" y1="74414" x2="26257" y2="74414"/>
                        <a14:foregroundMark x1="27188" y1="73694" x2="27188" y2="73694"/>
                        <a14:foregroundMark x1="27933" y1="73333" x2="27933" y2="73333"/>
                        <a14:foregroundMark x1="33333" y1="76036" x2="33333" y2="76396"/>
                        <a14:foregroundMark x1="30912" y1="78018" x2="30912" y2="78018"/>
                        <a14:foregroundMark x1="31657" y1="76757" x2="31657" y2="76757"/>
                        <a14:foregroundMark x1="35568" y1="75315" x2="35568" y2="75315"/>
                        <a14:foregroundMark x1="34823" y1="76757" x2="34823" y2="76757"/>
                        <a14:foregroundMark x1="42644" y1="78919" x2="42644" y2="78919"/>
                        <a14:foregroundMark x1="45251" y1="78378" x2="45251" y2="78378"/>
                        <a14:foregroundMark x1="47858" y1="78378" x2="47858" y2="78378"/>
                        <a14:foregroundMark x1="47858" y1="83243" x2="47858" y2="83243"/>
                        <a14:foregroundMark x1="53818" y1="79459" x2="53818" y2="79459"/>
                        <a14:foregroundMark x1="57728" y1="79099" x2="57728" y2="79099"/>
                        <a14:foregroundMark x1="59032" y1="77117" x2="59032" y2="77117"/>
                        <a14:foregroundMark x1="61453" y1="76216" x2="61639" y2="76396"/>
                        <a14:foregroundMark x1="63501" y1="75315" x2="63501" y2="75315"/>
                        <a14:foregroundMark x1="66294" y1="74054" x2="66294" y2="74054"/>
                        <a14:foregroundMark x1="72253" y1="71892" x2="72253" y2="71892"/>
                        <a14:foregroundMark x1="74674" y1="69189" x2="74674" y2="69189"/>
                        <a14:foregroundMark x1="76723" y1="65225" x2="76723" y2="65225"/>
                        <a14:foregroundMark x1="79888" y1="61441" x2="79888" y2="61441"/>
                        <a14:foregroundMark x1="88641" y1="64685" x2="88641" y2="64685"/>
                        <a14:foregroundMark x1="70764" y1="84685" x2="70764" y2="84685"/>
                        <a14:foregroundMark x1="38920" y1="88468" x2="38920" y2="88468"/>
                        <a14:foregroundMark x1="42272" y1="87387" x2="42272" y2="87387"/>
                        <a14:foregroundMark x1="44507" y1="88288" x2="44507" y2="88288"/>
                        <a14:foregroundMark x1="41341" y1="89550" x2="41341" y2="89550"/>
                        <a14:foregroundMark x1="48790" y1="89009" x2="48790" y2="89009"/>
                        <a14:foregroundMark x1="46927" y1="89910" x2="46927" y2="89910"/>
                        <a14:foregroundMark x1="51397" y1="89009" x2="51397" y2="89009"/>
                        <a14:foregroundMark x1="55307" y1="87748" x2="55307" y2="87748"/>
                        <a14:foregroundMark x1="51769" y1="90991" x2="51769" y2="90991"/>
                        <a14:foregroundMark x1="57914" y1="87928" x2="57914" y2="87928"/>
                        <a14:foregroundMark x1="61639" y1="88288" x2="61639" y2="88288"/>
                        <a14:foregroundMark x1="58473" y1="86667" x2="58473" y2="86667"/>
                        <a14:foregroundMark x1="39106" y1="86847" x2="39106" y2="86847"/>
                        <a14:foregroundMark x1="89013" y1="34595" x2="89013" y2="34595"/>
                        <a14:foregroundMark x1="87151" y1="30631" x2="87151" y2="30631"/>
                        <a14:foregroundMark x1="77467" y1="18018" x2="77467" y2="18018"/>
                        <a14:foregroundMark x1="71881" y1="13514" x2="71881" y2="13514"/>
                        <a14:foregroundMark x1="64246" y1="10090" x2="64246" y2="10090"/>
                        <a14:foregroundMark x1="56238" y1="8288" x2="56238" y2="8288"/>
                        <a14:foregroundMark x1="48231" y1="7928" x2="48231" y2="7928"/>
                        <a14:foregroundMark x1="40037" y1="8649" x2="40037" y2="8649"/>
                        <a14:foregroundMark x1="31844" y1="11532" x2="31844" y2="11532"/>
                        <a14:foregroundMark x1="23091" y1="16396" x2="23091" y2="16396"/>
                        <a14:foregroundMark x1="17505" y1="21982" x2="17505" y2="21982"/>
                        <a14:foregroundMark x1="12663" y1="28288" x2="12663" y2="28288"/>
                        <a14:foregroundMark x1="15270" y1="28108" x2="15270" y2="28108"/>
                        <a14:foregroundMark x1="9683" y1="35495" x2="9683" y2="35495"/>
                        <a14:foregroundMark x1="10615" y1="29550" x2="10801" y2="29730"/>
                        <a14:foregroundMark x1="21229" y1="30631" x2="21229" y2="30631"/>
                        <a14:foregroundMark x1="77095" y1="29910" x2="77095" y2="29910"/>
                        <a14:foregroundMark x1="36127" y1="15495" x2="36127" y2="15495"/>
                        <a14:foregroundMark x1="59404" y1="15135" x2="59404" y2="15135"/>
                        <a14:foregroundMark x1="11359" y1="25225" x2="11359" y2="25225"/>
                        <a14:foregroundMark x1="13966" y1="25946" x2="13966" y2="25946"/>
                        <a14:foregroundMark x1="13035" y1="25405" x2="13035" y2="25405"/>
                        <a14:foregroundMark x1="52514" y1="88288" x2="52514" y2="88288"/>
                        <a14:backgroundMark x1="27747" y1="73694" x2="27747" y2="73694"/>
                        <a14:backgroundMark x1="17318" y1="61261" x2="17318" y2="61261"/>
                        <a14:backgroundMark x1="67598" y1="74234" x2="67598" y2="74234"/>
                        <a14:backgroundMark x1="58659" y1="89009" x2="58659" y2="89009"/>
                        <a14:backgroundMark x1="52142" y1="88649" x2="52142" y2="88649"/>
                        <a14:backgroundMark x1="44693" y1="89550" x2="44693" y2="89550"/>
                        <a14:backgroundMark x1="38734" y1="87207" x2="38734" y2="87207"/>
                        <a14:backgroundMark x1="11732" y1="28649" x2="11732" y2="28649"/>
                        <a14:backgroundMark x1="10615" y1="30631" x2="10615" y2="30631"/>
                        <a14:backgroundMark x1="9870" y1="29369" x2="9870" y2="29369"/>
                        <a14:backgroundMark x1="11359" y1="29550" x2="11359" y2="29550"/>
                        <a14:backgroundMark x1="23650" y1="13694" x2="23650" y2="13694"/>
                        <a14:backgroundMark x1="64432" y1="9009" x2="64432" y2="9009"/>
                        <a14:backgroundMark x1="78957" y1="16757" x2="78957" y2="16757"/>
                        <a14:backgroundMark x1="23650" y1="28108" x2="23650" y2="28108"/>
                        <a14:backgroundMark x1="20670" y1="25405" x2="20670" y2="25405"/>
                        <a14:backgroundMark x1="18250" y1="26306" x2="18250" y2="26306"/>
                        <a14:backgroundMark x1="21415" y1="30090" x2="21415" y2="30090"/>
                        <a14:backgroundMark x1="37058" y1="8649" x2="37058" y2="8649"/>
                        <a14:backgroundMark x1="22905" y1="40180" x2="22905" y2="40180"/>
                        <a14:backgroundMark x1="36499" y1="45586" x2="36499" y2="45586"/>
                        <a14:backgroundMark x1="9125" y1="34595" x2="9125" y2="34595"/>
                        <a14:backgroundMark x1="46182" y1="42883" x2="46182" y2="42883"/>
                        <a14:backgroundMark x1="48417" y1="43243" x2="48417" y2="43243"/>
                        <a14:backgroundMark x1="50652" y1="43604" x2="50652" y2="43604"/>
                        <a14:backgroundMark x1="52700" y1="43784" x2="52700" y2="43784"/>
                        <a14:backgroundMark x1="55307" y1="43784" x2="55307" y2="43784"/>
                        <a14:backgroundMark x1="62197" y1="45586" x2="62197" y2="45586"/>
                        <a14:backgroundMark x1="76164" y1="40541" x2="76164" y2="40541"/>
                        <a14:backgroundMark x1="81378" y1="27207" x2="81378" y2="27207"/>
                        <a14:backgroundMark x1="79702" y1="26667" x2="79702" y2="26667"/>
                        <a14:backgroundMark x1="75978" y1="29369" x2="75978" y2="29369"/>
                        <a14:backgroundMark x1="13222" y1="26126" x2="13222" y2="26126"/>
                        <a14:backgroundMark x1="64246" y1="91171" x2="64246" y2="91171"/>
                        <a14:backgroundMark x1="35009" y1="91351" x2="35009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40" y="947125"/>
            <a:ext cx="6546965" cy="4966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4775" l="559" r="98138">
                        <a14:foregroundMark x1="5400" y1="43964" x2="5400" y2="43964"/>
                        <a14:foregroundMark x1="21229" y1="85766" x2="21229" y2="85766"/>
                        <a14:foregroundMark x1="76909" y1="81441" x2="76909" y2="81441"/>
                        <a14:foregroundMark x1="57728" y1="87568" x2="57728" y2="87568"/>
                        <a14:foregroundMark x1="60894" y1="88108" x2="60894" y2="88108"/>
                        <a14:foregroundMark x1="60708" y1="86306" x2="60708" y2="86306"/>
                        <a14:foregroundMark x1="54190" y1="88108" x2="54190" y2="88108"/>
                        <a14:foregroundMark x1="54004" y1="89910" x2="54004" y2="89910"/>
                        <a14:foregroundMark x1="50093" y1="90090" x2="50466" y2="90090"/>
                        <a14:foregroundMark x1="67598" y1="87748" x2="67598" y2="87748"/>
                        <a14:foregroundMark x1="30540" y1="87568" x2="30540" y2="87568"/>
                        <a14:foregroundMark x1="7449" y1="39099" x2="7449" y2="39099"/>
                        <a14:foregroundMark x1="9683" y1="28829" x2="9683" y2="28829"/>
                        <a14:foregroundMark x1="14339" y1="22342" x2="14339" y2="22342"/>
                        <a14:foregroundMark x1="17505" y1="19279" x2="17505" y2="19279"/>
                        <a14:foregroundMark x1="19926" y1="16036" x2="19926" y2="16036"/>
                        <a14:foregroundMark x1="23650" y1="14054" x2="23650" y2="14054"/>
                        <a14:foregroundMark x1="28678" y1="12072" x2="28678" y2="12072"/>
                        <a14:foregroundMark x1="34823" y1="9550" x2="34823" y2="9550"/>
                        <a14:foregroundMark x1="43762" y1="5766" x2="43762" y2="5766"/>
                        <a14:foregroundMark x1="52514" y1="5766" x2="52514" y2="5766"/>
                        <a14:foregroundMark x1="55866" y1="7027" x2="55866" y2="7027"/>
                        <a14:foregroundMark x1="52514" y1="7207" x2="52514" y2="7207"/>
                        <a14:foregroundMark x1="59590" y1="7387" x2="59590" y2="7387"/>
                        <a14:foregroundMark x1="67039" y1="9730" x2="67039" y2="9730"/>
                        <a14:foregroundMark x1="75233" y1="13694" x2="75233" y2="13694"/>
                        <a14:foregroundMark x1="77654" y1="17297" x2="77654" y2="17297"/>
                        <a14:foregroundMark x1="81378" y1="19279" x2="81378" y2="19279"/>
                        <a14:foregroundMark x1="86406" y1="25946" x2="86406" y2="25946"/>
                        <a14:foregroundMark x1="89944" y1="34054" x2="89944" y2="34054"/>
                        <a14:foregroundMark x1="91993" y1="37297" x2="91993" y2="37297"/>
                        <a14:foregroundMark x1="91434" y1="37658" x2="91434" y2="37658"/>
                        <a14:foregroundMark x1="17877" y1="59640" x2="17877" y2="59640"/>
                        <a14:foregroundMark x1="21229" y1="64865" x2="21229" y2="64865"/>
                        <a14:foregroundMark x1="23091" y1="65766" x2="23091" y2="65766"/>
                        <a14:foregroundMark x1="24953" y1="69730" x2="24953" y2="69730"/>
                        <a14:foregroundMark x1="25326" y1="73694" x2="25326" y2="73694"/>
                        <a14:foregroundMark x1="24395" y1="76036" x2="24395" y2="76577"/>
                        <a14:foregroundMark x1="28305" y1="79279" x2="28305" y2="79279"/>
                        <a14:foregroundMark x1="31285" y1="79640" x2="31285" y2="79640"/>
                        <a14:foregroundMark x1="40037" y1="82162" x2="40037" y2="82162"/>
                        <a14:foregroundMark x1="49162" y1="83604" x2="49162" y2="83604"/>
                        <a14:foregroundMark x1="56983" y1="83063" x2="56983" y2="83063"/>
                        <a14:foregroundMark x1="64432" y1="81441" x2="64432" y2="81441"/>
                        <a14:foregroundMark x1="62011" y1="81441" x2="62011" y2="81441"/>
                        <a14:foregroundMark x1="67970" y1="79099" x2="68715" y2="78919"/>
                        <a14:foregroundMark x1="71695" y1="76757" x2="72253" y2="76577"/>
                        <a14:foregroundMark x1="80074" y1="71171" x2="80074" y2="71171"/>
                        <a14:foregroundMark x1="82495" y1="66306" x2="82495" y2="66306"/>
                        <a14:foregroundMark x1="84358" y1="60360" x2="84358" y2="60360"/>
                        <a14:foregroundMark x1="86034" y1="54234" x2="86034" y2="54234"/>
                        <a14:foregroundMark x1="86592" y1="48108" x2="86592" y2="48108"/>
                        <a14:foregroundMark x1="85475" y1="54775" x2="85475" y2="54775"/>
                        <a14:foregroundMark x1="86220" y1="57838" x2="86220" y2="57838"/>
                        <a14:foregroundMark x1="82868" y1="49730" x2="82868" y2="49730"/>
                        <a14:foregroundMark x1="85102" y1="42342" x2="85102" y2="42342"/>
                        <a14:foregroundMark x1="76350" y1="24685" x2="76350" y2="24685"/>
                        <a14:foregroundMark x1="72067" y1="20901" x2="72067" y2="20901"/>
                        <a14:foregroundMark x1="73929" y1="22703" x2="73929" y2="22703"/>
                        <a14:foregroundMark x1="68901" y1="19820" x2="68901" y2="19820"/>
                        <a14:foregroundMark x1="66294" y1="16396" x2="66294" y2="16396"/>
                        <a14:foregroundMark x1="51210" y1="13153" x2="51210" y2="13153"/>
                        <a14:foregroundMark x1="54190" y1="12072" x2="54190" y2="12072"/>
                        <a14:foregroundMark x1="56238" y1="11892" x2="56238" y2="11892"/>
                        <a14:foregroundMark x1="54935" y1="14234" x2="54935" y2="14234"/>
                        <a14:foregroundMark x1="54935" y1="14414" x2="54935" y2="14414"/>
                        <a14:foregroundMark x1="53818" y1="14234" x2="53818" y2="14234"/>
                        <a14:foregroundMark x1="72067" y1="21982" x2="72067" y2="21982"/>
                        <a14:foregroundMark x1="32402" y1="18919" x2="32402" y2="18919"/>
                        <a14:foregroundMark x1="24767" y1="22703" x2="24767" y2="22703"/>
                        <a14:foregroundMark x1="29236" y1="18198" x2="29236" y2="18198"/>
                        <a14:foregroundMark x1="14153" y1="34234" x2="14153" y2="34234"/>
                        <a14:foregroundMark x1="17132" y1="32432" x2="17132" y2="32432"/>
                        <a14:foregroundMark x1="15084" y1="41441" x2="15084" y2="41441"/>
                        <a14:foregroundMark x1="13035" y1="44144" x2="13035" y2="44144"/>
                        <a14:foregroundMark x1="14153" y1="51171" x2="14153" y2="51171"/>
                        <a14:foregroundMark x1="28678" y1="47568" x2="28678" y2="47568"/>
                        <a14:foregroundMark x1="30726" y1="36216" x2="30726" y2="36216"/>
                        <a14:foregroundMark x1="34264" y1="31171" x2="34264" y2="31171"/>
                        <a14:foregroundMark x1="38175" y1="29189" x2="38175" y2="29189"/>
                        <a14:foregroundMark x1="47858" y1="32432" x2="47858" y2="32432"/>
                        <a14:foregroundMark x1="56052" y1="32793" x2="56052" y2="32793"/>
                        <a14:foregroundMark x1="56238" y1="32252" x2="56238" y2="32252"/>
                        <a14:foregroundMark x1="58845" y1="32252" x2="58845" y2="32252"/>
                        <a14:foregroundMark x1="63687" y1="36036" x2="63687" y2="36036"/>
                        <a14:foregroundMark x1="42458" y1="24865" x2="42458" y2="24865"/>
                        <a14:foregroundMark x1="44507" y1="23964" x2="44507" y2="23964"/>
                        <a14:foregroundMark x1="45996" y1="23784" x2="45996" y2="23784"/>
                        <a14:foregroundMark x1="72253" y1="40901" x2="72253" y2="40901"/>
                        <a14:foregroundMark x1="57728" y1="42883" x2="57728" y2="42883"/>
                        <a14:foregroundMark x1="55307" y1="43423" x2="55307" y2="43423"/>
                        <a14:foregroundMark x1="50279" y1="44865" x2="50279" y2="44865"/>
                        <a14:foregroundMark x1="43762" y1="43604" x2="43762" y2="43604"/>
                        <a14:foregroundMark x1="41713" y1="43604" x2="41713" y2="43604"/>
                        <a14:foregroundMark x1="33147" y1="52973" x2="33147" y2="52973"/>
                        <a14:foregroundMark x1="28119" y1="40180" x2="28119" y2="40180"/>
                        <a14:foregroundMark x1="29423" y1="48108" x2="29423" y2="48108"/>
                        <a14:foregroundMark x1="44879" y1="52973" x2="44879" y2="52973"/>
                        <a14:foregroundMark x1="50652" y1="53694" x2="50652" y2="53694"/>
                        <a14:foregroundMark x1="40410" y1="54775" x2="40410" y2="54775"/>
                        <a14:foregroundMark x1="53818" y1="54234" x2="53818" y2="54234"/>
                        <a14:foregroundMark x1="58101" y1="53694" x2="58101" y2="53694"/>
                        <a14:foregroundMark x1="64991" y1="53153" x2="64991" y2="53153"/>
                        <a14:foregroundMark x1="55307" y1="62162" x2="55307" y2="62162"/>
                        <a14:foregroundMark x1="56052" y1="64865" x2="56052" y2="64865"/>
                        <a14:foregroundMark x1="56425" y1="67207" x2="56425" y2="67207"/>
                        <a14:foregroundMark x1="56611" y1="69189" x2="56611" y2="69189"/>
                        <a14:foregroundMark x1="56983" y1="72252" x2="56983" y2="72252"/>
                        <a14:foregroundMark x1="63501" y1="68288" x2="63501" y2="68288"/>
                        <a14:foregroundMark x1="64432" y1="65586" x2="64432" y2="65586"/>
                        <a14:foregroundMark x1="34264" y1="65225" x2="34264" y2="65225"/>
                        <a14:foregroundMark x1="35382" y1="66847" x2="35382" y2="66847"/>
                        <a14:foregroundMark x1="69460" y1="11892" x2="69460" y2="11892"/>
                        <a14:foregroundMark x1="18808" y1="18198" x2="18808" y2="18198"/>
                        <a14:foregroundMark x1="25512" y1="13514" x2="25512" y2="13514"/>
                        <a14:foregroundMark x1="25326" y1="12432" x2="25326" y2="12432"/>
                        <a14:foregroundMark x1="32588" y1="9189" x2="32588" y2="9189"/>
                        <a14:foregroundMark x1="40782" y1="5766" x2="40782" y2="5766"/>
                        <a14:foregroundMark x1="49534" y1="5766" x2="49534" y2="5766"/>
                        <a14:foregroundMark x1="57728" y1="6847" x2="57728" y2="6847"/>
                        <a14:foregroundMark x1="66108" y1="8829" x2="66108" y2="8829"/>
                        <a14:foregroundMark x1="73184" y1="12973" x2="73184" y2="12973"/>
                        <a14:foregroundMark x1="79702" y1="18559" x2="79702" y2="18559"/>
                        <a14:foregroundMark x1="85475" y1="24865" x2="85475" y2="24865"/>
                        <a14:foregroundMark x1="89385" y1="31892" x2="89385" y2="31892"/>
                        <a14:foregroundMark x1="21788" y1="15315" x2="22346" y2="16396"/>
                        <a14:foregroundMark x1="12849" y1="23964" x2="13594" y2="24865"/>
                        <a14:foregroundMark x1="8566" y1="31712" x2="8566" y2="31712"/>
                        <a14:foregroundMark x1="10615" y1="27568" x2="10615" y2="28108"/>
                        <a14:foregroundMark x1="6518" y1="35315" x2="6518" y2="35315"/>
                        <a14:foregroundMark x1="5959" y1="40000" x2="5959" y2="40000"/>
                        <a14:foregroundMark x1="53818" y1="5586" x2="53818" y2="5586"/>
                        <a14:foregroundMark x1="57728" y1="6126" x2="57728" y2="6126"/>
                        <a14:foregroundMark x1="70205" y1="10270" x2="70205" y2="10270"/>
                        <a14:foregroundMark x1="80633" y1="17477" x2="80633" y2="17477"/>
                        <a14:foregroundMark x1="28678" y1="10270" x2="28678" y2="10270"/>
                        <a14:foregroundMark x1="18063" y1="17477" x2="18063" y2="17477"/>
                        <a14:foregroundMark x1="86220" y1="23964" x2="86220" y2="23964"/>
                        <a14:foregroundMark x1="91620" y1="35676" x2="91620" y2="35676"/>
                        <a14:foregroundMark x1="92924" y1="39640" x2="92924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35548"/>
            <a:ext cx="1632181" cy="1265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85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815836"/>
      </p:ext>
    </p:extLst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8103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fld id="{9C88A31A-37F1-440A-AEC9-927BB3545FB3}" type="slidenum">
              <a:rPr lang="zh-CN" altLang="en-US" sz="1800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93527"/>
      </p:ext>
    </p:extLst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8103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fld id="{9C88A31A-37F1-440A-AEC9-927BB3545FB3}" type="slidenum">
              <a:rPr lang="zh-CN" altLang="en-US" sz="1800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63770"/>
      </p:ext>
    </p:extLst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8103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fld id="{9C88A31A-37F1-440A-AEC9-927BB3545FB3}" type="slidenum">
              <a:rPr lang="zh-CN" altLang="en-US" sz="1800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99706"/>
      </p:ext>
    </p:extLst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8103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fld id="{9C88A31A-37F1-440A-AEC9-927BB3545FB3}" type="slidenum">
              <a:rPr lang="zh-CN" altLang="en-US" sz="1800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08036"/>
      </p:ext>
    </p:extLst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299833"/>
      </p:ext>
    </p:extLst>
  </p:cSld>
  <p:clrMapOvr>
    <a:masterClrMapping/>
  </p:clrMapOvr>
  <p:transition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073661"/>
      </p:ext>
    </p:extLst>
  </p:cSld>
  <p:clrMapOvr>
    <a:masterClrMapping/>
  </p:clrMapOvr>
  <p:transition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446533"/>
      </p:ext>
    </p:extLst>
  </p:cSld>
  <p:clrMapOvr>
    <a:masterClrMapping/>
  </p:clrMapOvr>
  <p:transition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45782"/>
      </p:ext>
    </p:extLst>
  </p:cSld>
  <p:clrMapOvr>
    <a:masterClrMapping/>
  </p:clrMapOvr>
  <p:transition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388607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1"/>
          <p:cNvSpPr/>
          <p:nvPr userDrawn="1"/>
        </p:nvSpPr>
        <p:spPr>
          <a:xfrm>
            <a:off x="5192" y="6501353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平行四边形 13"/>
          <p:cNvSpPr/>
          <p:nvPr userDrawn="1"/>
        </p:nvSpPr>
        <p:spPr>
          <a:xfrm>
            <a:off x="5615955" y="6501353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平行四边形 12"/>
          <p:cNvSpPr/>
          <p:nvPr userDrawn="1"/>
        </p:nvSpPr>
        <p:spPr>
          <a:xfrm>
            <a:off x="9914305" y="-27384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平行四边形 13"/>
          <p:cNvSpPr/>
          <p:nvPr userDrawn="1"/>
        </p:nvSpPr>
        <p:spPr>
          <a:xfrm>
            <a:off x="8784306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4324" y="649288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平行四边形 13"/>
          <p:cNvSpPr/>
          <p:nvPr userDrawn="1"/>
        </p:nvSpPr>
        <p:spPr>
          <a:xfrm>
            <a:off x="11056889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3" b="94775" l="559" r="98138">
                        <a14:foregroundMark x1="5400" y1="43964" x2="5400" y2="43964"/>
                        <a14:foregroundMark x1="21229" y1="85766" x2="21229" y2="85766"/>
                        <a14:foregroundMark x1="76909" y1="81441" x2="76909" y2="81441"/>
                        <a14:foregroundMark x1="57728" y1="87568" x2="57728" y2="87568"/>
                        <a14:foregroundMark x1="60894" y1="88108" x2="60894" y2="88108"/>
                        <a14:foregroundMark x1="60708" y1="86306" x2="60708" y2="86306"/>
                        <a14:foregroundMark x1="54190" y1="88108" x2="54190" y2="88108"/>
                        <a14:foregroundMark x1="54004" y1="89910" x2="54004" y2="89910"/>
                        <a14:foregroundMark x1="50093" y1="90090" x2="50466" y2="90090"/>
                        <a14:foregroundMark x1="67598" y1="87748" x2="67598" y2="87748"/>
                        <a14:foregroundMark x1="30540" y1="87568" x2="30540" y2="87568"/>
                        <a14:foregroundMark x1="7449" y1="39099" x2="7449" y2="39099"/>
                        <a14:foregroundMark x1="9683" y1="28829" x2="9683" y2="28829"/>
                        <a14:foregroundMark x1="14339" y1="22342" x2="14339" y2="22342"/>
                        <a14:foregroundMark x1="17505" y1="19279" x2="17505" y2="19279"/>
                        <a14:foregroundMark x1="19926" y1="16036" x2="19926" y2="16036"/>
                        <a14:foregroundMark x1="23650" y1="14054" x2="23650" y2="14054"/>
                        <a14:foregroundMark x1="28678" y1="12072" x2="28678" y2="12072"/>
                        <a14:foregroundMark x1="34823" y1="9550" x2="34823" y2="9550"/>
                        <a14:foregroundMark x1="43762" y1="5766" x2="43762" y2="5766"/>
                        <a14:foregroundMark x1="52514" y1="5766" x2="52514" y2="5766"/>
                        <a14:foregroundMark x1="55866" y1="7027" x2="55866" y2="7027"/>
                        <a14:foregroundMark x1="52514" y1="7207" x2="52514" y2="7207"/>
                        <a14:foregroundMark x1="59590" y1="7387" x2="59590" y2="7387"/>
                        <a14:foregroundMark x1="67039" y1="9730" x2="67039" y2="9730"/>
                        <a14:foregroundMark x1="75233" y1="13694" x2="75233" y2="13694"/>
                        <a14:foregroundMark x1="77654" y1="17297" x2="77654" y2="17297"/>
                        <a14:foregroundMark x1="81378" y1="19279" x2="81378" y2="19279"/>
                        <a14:foregroundMark x1="86406" y1="25946" x2="86406" y2="25946"/>
                        <a14:foregroundMark x1="89944" y1="34054" x2="89944" y2="34054"/>
                        <a14:foregroundMark x1="91993" y1="37297" x2="91993" y2="37297"/>
                        <a14:foregroundMark x1="91434" y1="37658" x2="91434" y2="37658"/>
                        <a14:foregroundMark x1="17877" y1="59640" x2="17877" y2="59640"/>
                        <a14:foregroundMark x1="21229" y1="64865" x2="21229" y2="64865"/>
                        <a14:foregroundMark x1="23091" y1="65766" x2="23091" y2="65766"/>
                        <a14:foregroundMark x1="24953" y1="69730" x2="24953" y2="69730"/>
                        <a14:foregroundMark x1="25326" y1="73694" x2="25326" y2="73694"/>
                        <a14:foregroundMark x1="24395" y1="76036" x2="24395" y2="76577"/>
                        <a14:foregroundMark x1="28305" y1="79279" x2="28305" y2="79279"/>
                        <a14:foregroundMark x1="31285" y1="79640" x2="31285" y2="79640"/>
                        <a14:foregroundMark x1="40037" y1="82162" x2="40037" y2="82162"/>
                        <a14:foregroundMark x1="49162" y1="83604" x2="49162" y2="83604"/>
                        <a14:foregroundMark x1="56983" y1="83063" x2="56983" y2="83063"/>
                        <a14:foregroundMark x1="64432" y1="81441" x2="64432" y2="81441"/>
                        <a14:foregroundMark x1="62011" y1="81441" x2="62011" y2="81441"/>
                        <a14:foregroundMark x1="67970" y1="79099" x2="68715" y2="78919"/>
                        <a14:foregroundMark x1="71695" y1="76757" x2="72253" y2="76577"/>
                        <a14:foregroundMark x1="80074" y1="71171" x2="80074" y2="71171"/>
                        <a14:foregroundMark x1="82495" y1="66306" x2="82495" y2="66306"/>
                        <a14:foregroundMark x1="84358" y1="60360" x2="84358" y2="60360"/>
                        <a14:foregroundMark x1="86034" y1="54234" x2="86034" y2="54234"/>
                        <a14:foregroundMark x1="86592" y1="48108" x2="86592" y2="48108"/>
                        <a14:foregroundMark x1="85475" y1="54775" x2="85475" y2="54775"/>
                        <a14:foregroundMark x1="86220" y1="57838" x2="86220" y2="57838"/>
                        <a14:foregroundMark x1="82868" y1="49730" x2="82868" y2="49730"/>
                        <a14:foregroundMark x1="85102" y1="42342" x2="85102" y2="42342"/>
                        <a14:foregroundMark x1="76350" y1="24685" x2="76350" y2="24685"/>
                        <a14:foregroundMark x1="72067" y1="20901" x2="72067" y2="20901"/>
                        <a14:foregroundMark x1="73929" y1="22703" x2="73929" y2="22703"/>
                        <a14:foregroundMark x1="68901" y1="19820" x2="68901" y2="19820"/>
                        <a14:foregroundMark x1="66294" y1="16396" x2="66294" y2="16396"/>
                        <a14:foregroundMark x1="51210" y1="13153" x2="51210" y2="13153"/>
                        <a14:foregroundMark x1="54190" y1="12072" x2="54190" y2="12072"/>
                        <a14:foregroundMark x1="56238" y1="11892" x2="56238" y2="11892"/>
                        <a14:foregroundMark x1="54935" y1="14234" x2="54935" y2="14234"/>
                        <a14:foregroundMark x1="54935" y1="14414" x2="54935" y2="14414"/>
                        <a14:foregroundMark x1="53818" y1="14234" x2="53818" y2="14234"/>
                        <a14:foregroundMark x1="72067" y1="21982" x2="72067" y2="21982"/>
                        <a14:foregroundMark x1="32402" y1="18919" x2="32402" y2="18919"/>
                        <a14:foregroundMark x1="24767" y1="22703" x2="24767" y2="22703"/>
                        <a14:foregroundMark x1="29236" y1="18198" x2="29236" y2="18198"/>
                        <a14:foregroundMark x1="14153" y1="34234" x2="14153" y2="34234"/>
                        <a14:foregroundMark x1="17132" y1="32432" x2="17132" y2="32432"/>
                        <a14:foregroundMark x1="15084" y1="41441" x2="15084" y2="41441"/>
                        <a14:foregroundMark x1="13035" y1="44144" x2="13035" y2="44144"/>
                        <a14:foregroundMark x1="14153" y1="51171" x2="14153" y2="51171"/>
                        <a14:foregroundMark x1="28678" y1="47568" x2="28678" y2="47568"/>
                        <a14:foregroundMark x1="30726" y1="36216" x2="30726" y2="36216"/>
                        <a14:foregroundMark x1="34264" y1="31171" x2="34264" y2="31171"/>
                        <a14:foregroundMark x1="38175" y1="29189" x2="38175" y2="29189"/>
                        <a14:foregroundMark x1="47858" y1="32432" x2="47858" y2="32432"/>
                        <a14:foregroundMark x1="56052" y1="32793" x2="56052" y2="32793"/>
                        <a14:foregroundMark x1="56238" y1="32252" x2="56238" y2="32252"/>
                        <a14:foregroundMark x1="58845" y1="32252" x2="58845" y2="32252"/>
                        <a14:foregroundMark x1="63687" y1="36036" x2="63687" y2="36036"/>
                        <a14:foregroundMark x1="42458" y1="24865" x2="42458" y2="24865"/>
                        <a14:foregroundMark x1="44507" y1="23964" x2="44507" y2="23964"/>
                        <a14:foregroundMark x1="45996" y1="23784" x2="45996" y2="23784"/>
                        <a14:foregroundMark x1="72253" y1="40901" x2="72253" y2="40901"/>
                        <a14:foregroundMark x1="57728" y1="42883" x2="57728" y2="42883"/>
                        <a14:foregroundMark x1="55307" y1="43423" x2="55307" y2="43423"/>
                        <a14:foregroundMark x1="50279" y1="44865" x2="50279" y2="44865"/>
                        <a14:foregroundMark x1="43762" y1="43604" x2="43762" y2="43604"/>
                        <a14:foregroundMark x1="41713" y1="43604" x2="41713" y2="43604"/>
                        <a14:foregroundMark x1="33147" y1="52973" x2="33147" y2="52973"/>
                        <a14:foregroundMark x1="28119" y1="40180" x2="28119" y2="40180"/>
                        <a14:foregroundMark x1="29423" y1="48108" x2="29423" y2="48108"/>
                        <a14:foregroundMark x1="44879" y1="52973" x2="44879" y2="52973"/>
                        <a14:foregroundMark x1="50652" y1="53694" x2="50652" y2="53694"/>
                        <a14:foregroundMark x1="40410" y1="54775" x2="40410" y2="54775"/>
                        <a14:foregroundMark x1="53818" y1="54234" x2="53818" y2="54234"/>
                        <a14:foregroundMark x1="58101" y1="53694" x2="58101" y2="53694"/>
                        <a14:foregroundMark x1="64991" y1="53153" x2="64991" y2="53153"/>
                        <a14:foregroundMark x1="55307" y1="62162" x2="55307" y2="62162"/>
                        <a14:foregroundMark x1="56052" y1="64865" x2="56052" y2="64865"/>
                        <a14:foregroundMark x1="56425" y1="67207" x2="56425" y2="67207"/>
                        <a14:foregroundMark x1="56611" y1="69189" x2="56611" y2="69189"/>
                        <a14:foregroundMark x1="56983" y1="72252" x2="56983" y2="72252"/>
                        <a14:foregroundMark x1="63501" y1="68288" x2="63501" y2="68288"/>
                        <a14:foregroundMark x1="64432" y1="65586" x2="64432" y2="65586"/>
                        <a14:foregroundMark x1="34264" y1="65225" x2="34264" y2="65225"/>
                        <a14:foregroundMark x1="35382" y1="66847" x2="35382" y2="66847"/>
                        <a14:foregroundMark x1="69460" y1="11892" x2="69460" y2="11892"/>
                        <a14:foregroundMark x1="18808" y1="18198" x2="18808" y2="18198"/>
                        <a14:foregroundMark x1="25512" y1="13514" x2="25512" y2="13514"/>
                        <a14:foregroundMark x1="25326" y1="12432" x2="25326" y2="12432"/>
                        <a14:foregroundMark x1="32588" y1="9189" x2="32588" y2="9189"/>
                        <a14:foregroundMark x1="40782" y1="5766" x2="40782" y2="5766"/>
                        <a14:foregroundMark x1="49534" y1="5766" x2="49534" y2="5766"/>
                        <a14:foregroundMark x1="57728" y1="6847" x2="57728" y2="6847"/>
                        <a14:foregroundMark x1="66108" y1="8829" x2="66108" y2="8829"/>
                        <a14:foregroundMark x1="73184" y1="12973" x2="73184" y2="12973"/>
                        <a14:foregroundMark x1="79702" y1="18559" x2="79702" y2="18559"/>
                        <a14:foregroundMark x1="85475" y1="24865" x2="85475" y2="24865"/>
                        <a14:foregroundMark x1="89385" y1="31892" x2="89385" y2="31892"/>
                        <a14:foregroundMark x1="21788" y1="15315" x2="22346" y2="16396"/>
                        <a14:foregroundMark x1="12849" y1="23964" x2="13594" y2="24865"/>
                        <a14:foregroundMark x1="8566" y1="31712" x2="8566" y2="31712"/>
                        <a14:foregroundMark x1="10615" y1="27568" x2="10615" y2="28108"/>
                        <a14:foregroundMark x1="6518" y1="35315" x2="6518" y2="35315"/>
                        <a14:foregroundMark x1="5959" y1="40000" x2="5959" y2="40000"/>
                        <a14:foregroundMark x1="53818" y1="5586" x2="53818" y2="5586"/>
                        <a14:foregroundMark x1="57728" y1="6126" x2="57728" y2="6126"/>
                        <a14:foregroundMark x1="70205" y1="10270" x2="70205" y2="10270"/>
                        <a14:foregroundMark x1="80633" y1="17477" x2="80633" y2="17477"/>
                        <a14:foregroundMark x1="28678" y1="10270" x2="28678" y2="10270"/>
                        <a14:foregroundMark x1="18063" y1="17477" x2="18063" y2="17477"/>
                        <a14:foregroundMark x1="86220" y1="23964" x2="86220" y2="23964"/>
                        <a14:foregroundMark x1="91620" y1="35676" x2="91620" y2="35676"/>
                        <a14:foregroundMark x1="92924" y1="39640" x2="92924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35548"/>
            <a:ext cx="1632181" cy="1265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0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244769"/>
      </p:ext>
    </p:extLst>
  </p:cSld>
  <p:clrMapOvr>
    <a:masterClrMapping/>
  </p:clrMapOvr>
  <p:transition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929844"/>
      </p:ext>
    </p:extLst>
  </p:cSld>
  <p:clrMapOvr>
    <a:masterClrMapping/>
  </p:clrMapOvr>
  <p:transition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535495"/>
      </p:ext>
    </p:extLst>
  </p:cSld>
  <p:clrMapOvr>
    <a:masterClrMapping/>
  </p:clrMapOvr>
  <p:transition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215813"/>
      </p:ext>
    </p:extLst>
  </p:cSld>
  <p:clrMapOvr>
    <a:masterClrMapping/>
  </p:clrMapOvr>
  <p:transition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963484"/>
      </p:ext>
    </p:extLst>
  </p:cSld>
  <p:clrMapOvr>
    <a:masterClrMapping/>
  </p:clrMapOvr>
  <p:transition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1" y="213043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altLang="zh-CN" dirty="0"/>
              <a:t>Click to edit Master </a:t>
            </a:r>
            <a:br>
              <a:rPr lang="en-US" altLang="zh-CN" dirty="0"/>
            </a:br>
            <a:r>
              <a:rPr lang="en-US" altLang="zh-CN" dirty="0"/>
              <a:t>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4088"/>
            <a:ext cx="12192000" cy="227670"/>
          </a:xfrm>
          <a:prstGeom prst="rect">
            <a:avLst/>
          </a:prstGeom>
          <a:noFill/>
        </p:spPr>
      </p:pic>
      <p:pic>
        <p:nvPicPr>
          <p:cNvPr id="8" name="Picture 3" descr="C:\Users\wumin\Desktop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2282" y="207818"/>
            <a:ext cx="1360708" cy="32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521715"/>
      </p:ext>
    </p:extLst>
  </p:cSld>
  <p:clrMapOvr>
    <a:masterClrMapping/>
  </p:clrMapOvr>
  <p:transition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8102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fld id="{9C88A31A-37F1-440A-AEC9-927BB3545FB3}" type="slidenum">
              <a:rPr lang="zh-CN" altLang="en-US" sz="1800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15407"/>
      </p:ext>
    </p:extLst>
  </p:cSld>
  <p:clrMapOvr>
    <a:masterClrMapping/>
  </p:clrMapOvr>
  <p:transition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191999" cy="22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wumin\Desktop\++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45" y="2177013"/>
            <a:ext cx="11233248" cy="59003"/>
          </a:xfrm>
          <a:prstGeom prst="rect">
            <a:avLst/>
          </a:prstGeom>
          <a:noFill/>
        </p:spPr>
      </p:pic>
      <p:pic>
        <p:nvPicPr>
          <p:cNvPr id="15" name="Picture 3" descr="C:\Users\wumin\Desktop\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744" y="872836"/>
            <a:ext cx="2658285" cy="633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465950"/>
      </p:ext>
    </p:extLst>
  </p:cSld>
  <p:clrMapOvr>
    <a:masterClrMapping/>
  </p:clrMapOvr>
  <p:transition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67761"/>
      </p:ext>
    </p:extLst>
  </p:cSld>
  <p:clrMapOvr>
    <a:masterClrMapping/>
  </p:clrMapOvr>
  <p:transition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79834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12"/>
          <p:cNvSpPr/>
          <p:nvPr userDrawn="1"/>
        </p:nvSpPr>
        <p:spPr>
          <a:xfrm>
            <a:off x="9914305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平行四边形 13"/>
          <p:cNvSpPr/>
          <p:nvPr userDrawn="1"/>
        </p:nvSpPr>
        <p:spPr>
          <a:xfrm>
            <a:off x="8784306" y="-27384"/>
            <a:ext cx="1108327" cy="164637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平行四边形 13"/>
          <p:cNvSpPr/>
          <p:nvPr userDrawn="1"/>
        </p:nvSpPr>
        <p:spPr>
          <a:xfrm>
            <a:off x="11056889" y="-27384"/>
            <a:ext cx="1108327" cy="164637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977" y1="92192" x2="25977" y2="92192"/>
                        <a14:foregroundMark x1="42383" y1="91892" x2="42383" y2="91892"/>
                        <a14:foregroundMark x1="58691" y1="91742" x2="58691" y2="91742"/>
                        <a14:foregroundMark x1="75879" y1="90691" x2="75879" y2="90691"/>
                        <a14:foregroundMark x1="48438" y1="53153" x2="48438" y2="53153"/>
                        <a14:foregroundMark x1="50098" y1="49850" x2="50098" y2="49850"/>
                        <a14:foregroundMark x1="52051" y1="56306" x2="52051" y2="56306"/>
                        <a14:foregroundMark x1="50684" y1="58559" x2="50684" y2="58559"/>
                        <a14:foregroundMark x1="46582" y1="62913" x2="46582" y2="62913"/>
                        <a14:foregroundMark x1="36426" y1="72523" x2="36426" y2="72523"/>
                        <a14:foregroundMark x1="29785" y1="72372" x2="29785" y2="72372"/>
                        <a14:foregroundMark x1="25879" y1="65165" x2="25879" y2="65165"/>
                        <a14:foregroundMark x1="29785" y1="69670" x2="29785" y2="69670"/>
                        <a14:foregroundMark x1="32813" y1="70120" x2="32813" y2="70120"/>
                        <a14:foregroundMark x1="40527" y1="69369" x2="40527" y2="69369"/>
                        <a14:foregroundMark x1="37695" y1="71321" x2="37695" y2="71321"/>
                        <a14:foregroundMark x1="37598" y1="72372" x2="38379" y2="72072"/>
                        <a14:foregroundMark x1="40430" y1="70871" x2="40430" y2="70871"/>
                        <a14:foregroundMark x1="44043" y1="68318" x2="44043" y2="68318"/>
                        <a14:foregroundMark x1="46289" y1="66667" x2="46289" y2="66667"/>
                        <a14:foregroundMark x1="49805" y1="63063" x2="49805" y2="63063"/>
                        <a14:foregroundMark x1="53809" y1="59009" x2="53809" y2="59009"/>
                        <a14:foregroundMark x1="54980" y1="56456" x2="54980" y2="56456"/>
                        <a14:foregroundMark x1="56641" y1="55105" x2="56641" y2="55105"/>
                        <a14:foregroundMark x1="58789" y1="53153" x2="59180" y2="53003"/>
                        <a14:foregroundMark x1="61035" y1="51652" x2="61035" y2="51652"/>
                        <a14:foregroundMark x1="62305" y1="49099" x2="62305" y2="49099"/>
                        <a14:foregroundMark x1="63477" y1="48198" x2="64063" y2="47447"/>
                        <a14:foregroundMark x1="65332" y1="45946" x2="65332" y2="45946"/>
                        <a14:foregroundMark x1="48828" y1="54505" x2="48828" y2="54505"/>
                        <a14:foregroundMark x1="49707" y1="54204" x2="49707" y2="54204"/>
                        <a14:foregroundMark x1="50879" y1="53003" x2="50879" y2="53003"/>
                        <a14:foregroundMark x1="37695" y1="54655" x2="37695" y2="55105"/>
                        <a14:foregroundMark x1="37695" y1="55706" x2="37695" y2="56456"/>
                        <a14:foregroundMark x1="37695" y1="56757" x2="37695" y2="56757"/>
                        <a14:foregroundMark x1="38184" y1="56907" x2="38184" y2="56907"/>
                        <a14:foregroundMark x1="35449" y1="53453" x2="34863" y2="53153"/>
                        <a14:foregroundMark x1="33105" y1="50601" x2="33105" y2="50601"/>
                        <a14:foregroundMark x1="32324" y1="46847" x2="32324" y2="46847"/>
                        <a14:foregroundMark x1="30664" y1="45195" x2="30664" y2="4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689"/>
            <a:ext cx="1440160" cy="740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4775" l="559" r="98138">
                        <a14:foregroundMark x1="5400" y1="43964" x2="5400" y2="43964"/>
                        <a14:foregroundMark x1="21229" y1="85766" x2="21229" y2="85766"/>
                        <a14:foregroundMark x1="76909" y1="81441" x2="76909" y2="81441"/>
                        <a14:foregroundMark x1="57728" y1="87568" x2="57728" y2="87568"/>
                        <a14:foregroundMark x1="60894" y1="88108" x2="60894" y2="88108"/>
                        <a14:foregroundMark x1="60708" y1="86306" x2="60708" y2="86306"/>
                        <a14:foregroundMark x1="54190" y1="88108" x2="54190" y2="88108"/>
                        <a14:foregroundMark x1="54004" y1="89910" x2="54004" y2="89910"/>
                        <a14:foregroundMark x1="50093" y1="90090" x2="50466" y2="90090"/>
                        <a14:foregroundMark x1="67598" y1="87748" x2="67598" y2="87748"/>
                        <a14:foregroundMark x1="30540" y1="87568" x2="30540" y2="87568"/>
                        <a14:foregroundMark x1="7449" y1="39099" x2="7449" y2="39099"/>
                        <a14:foregroundMark x1="9683" y1="28829" x2="9683" y2="28829"/>
                        <a14:foregroundMark x1="14339" y1="22342" x2="14339" y2="22342"/>
                        <a14:foregroundMark x1="17505" y1="19279" x2="17505" y2="19279"/>
                        <a14:foregroundMark x1="19926" y1="16036" x2="19926" y2="16036"/>
                        <a14:foregroundMark x1="23650" y1="14054" x2="23650" y2="14054"/>
                        <a14:foregroundMark x1="28678" y1="12072" x2="28678" y2="12072"/>
                        <a14:foregroundMark x1="34823" y1="9550" x2="34823" y2="9550"/>
                        <a14:foregroundMark x1="43762" y1="5766" x2="43762" y2="5766"/>
                        <a14:foregroundMark x1="52514" y1="5766" x2="52514" y2="5766"/>
                        <a14:foregroundMark x1="55866" y1="7027" x2="55866" y2="7027"/>
                        <a14:foregroundMark x1="52514" y1="7207" x2="52514" y2="7207"/>
                        <a14:foregroundMark x1="59590" y1="7387" x2="59590" y2="7387"/>
                        <a14:foregroundMark x1="67039" y1="9730" x2="67039" y2="9730"/>
                        <a14:foregroundMark x1="75233" y1="13694" x2="75233" y2="13694"/>
                        <a14:foregroundMark x1="77654" y1="17297" x2="77654" y2="17297"/>
                        <a14:foregroundMark x1="81378" y1="19279" x2="81378" y2="19279"/>
                        <a14:foregroundMark x1="86406" y1="25946" x2="86406" y2="25946"/>
                        <a14:foregroundMark x1="89944" y1="34054" x2="89944" y2="34054"/>
                        <a14:foregroundMark x1="91993" y1="37297" x2="91993" y2="37297"/>
                        <a14:foregroundMark x1="91434" y1="37658" x2="91434" y2="37658"/>
                        <a14:foregroundMark x1="17877" y1="59640" x2="17877" y2="59640"/>
                        <a14:foregroundMark x1="21229" y1="64865" x2="21229" y2="64865"/>
                        <a14:foregroundMark x1="23091" y1="65766" x2="23091" y2="65766"/>
                        <a14:foregroundMark x1="24953" y1="69730" x2="24953" y2="69730"/>
                        <a14:foregroundMark x1="25326" y1="73694" x2="25326" y2="73694"/>
                        <a14:foregroundMark x1="24395" y1="76036" x2="24395" y2="76577"/>
                        <a14:foregroundMark x1="28305" y1="79279" x2="28305" y2="79279"/>
                        <a14:foregroundMark x1="31285" y1="79640" x2="31285" y2="79640"/>
                        <a14:foregroundMark x1="40037" y1="82162" x2="40037" y2="82162"/>
                        <a14:foregroundMark x1="49162" y1="83604" x2="49162" y2="83604"/>
                        <a14:foregroundMark x1="56983" y1="83063" x2="56983" y2="83063"/>
                        <a14:foregroundMark x1="64432" y1="81441" x2="64432" y2="81441"/>
                        <a14:foregroundMark x1="62011" y1="81441" x2="62011" y2="81441"/>
                        <a14:foregroundMark x1="67970" y1="79099" x2="68715" y2="78919"/>
                        <a14:foregroundMark x1="71695" y1="76757" x2="72253" y2="76577"/>
                        <a14:foregroundMark x1="80074" y1="71171" x2="80074" y2="71171"/>
                        <a14:foregroundMark x1="82495" y1="66306" x2="82495" y2="66306"/>
                        <a14:foregroundMark x1="84358" y1="60360" x2="84358" y2="60360"/>
                        <a14:foregroundMark x1="86034" y1="54234" x2="86034" y2="54234"/>
                        <a14:foregroundMark x1="86592" y1="48108" x2="86592" y2="48108"/>
                        <a14:foregroundMark x1="85475" y1="54775" x2="85475" y2="54775"/>
                        <a14:foregroundMark x1="86220" y1="57838" x2="86220" y2="57838"/>
                        <a14:foregroundMark x1="82868" y1="49730" x2="82868" y2="49730"/>
                        <a14:foregroundMark x1="85102" y1="42342" x2="85102" y2="42342"/>
                        <a14:foregroundMark x1="76350" y1="24685" x2="76350" y2="24685"/>
                        <a14:foregroundMark x1="72067" y1="20901" x2="72067" y2="20901"/>
                        <a14:foregroundMark x1="73929" y1="22703" x2="73929" y2="22703"/>
                        <a14:foregroundMark x1="68901" y1="19820" x2="68901" y2="19820"/>
                        <a14:foregroundMark x1="66294" y1="16396" x2="66294" y2="16396"/>
                        <a14:foregroundMark x1="51210" y1="13153" x2="51210" y2="13153"/>
                        <a14:foregroundMark x1="54190" y1="12072" x2="54190" y2="12072"/>
                        <a14:foregroundMark x1="56238" y1="11892" x2="56238" y2="11892"/>
                        <a14:foregroundMark x1="54935" y1="14234" x2="54935" y2="14234"/>
                        <a14:foregroundMark x1="54935" y1="14414" x2="54935" y2="14414"/>
                        <a14:foregroundMark x1="53818" y1="14234" x2="53818" y2="14234"/>
                        <a14:foregroundMark x1="72067" y1="21982" x2="72067" y2="21982"/>
                        <a14:foregroundMark x1="32402" y1="18919" x2="32402" y2="18919"/>
                        <a14:foregroundMark x1="24767" y1="22703" x2="24767" y2="22703"/>
                        <a14:foregroundMark x1="29236" y1="18198" x2="29236" y2="18198"/>
                        <a14:foregroundMark x1="14153" y1="34234" x2="14153" y2="34234"/>
                        <a14:foregroundMark x1="17132" y1="32432" x2="17132" y2="32432"/>
                        <a14:foregroundMark x1="15084" y1="41441" x2="15084" y2="41441"/>
                        <a14:foregroundMark x1="13035" y1="44144" x2="13035" y2="44144"/>
                        <a14:foregroundMark x1="14153" y1="51171" x2="14153" y2="51171"/>
                        <a14:foregroundMark x1="28678" y1="47568" x2="28678" y2="47568"/>
                        <a14:foregroundMark x1="30726" y1="36216" x2="30726" y2="36216"/>
                        <a14:foregroundMark x1="34264" y1="31171" x2="34264" y2="31171"/>
                        <a14:foregroundMark x1="38175" y1="29189" x2="38175" y2="29189"/>
                        <a14:foregroundMark x1="47858" y1="32432" x2="47858" y2="32432"/>
                        <a14:foregroundMark x1="56052" y1="32793" x2="56052" y2="32793"/>
                        <a14:foregroundMark x1="56238" y1="32252" x2="56238" y2="32252"/>
                        <a14:foregroundMark x1="58845" y1="32252" x2="58845" y2="32252"/>
                        <a14:foregroundMark x1="63687" y1="36036" x2="63687" y2="36036"/>
                        <a14:foregroundMark x1="42458" y1="24865" x2="42458" y2="24865"/>
                        <a14:foregroundMark x1="44507" y1="23964" x2="44507" y2="23964"/>
                        <a14:foregroundMark x1="45996" y1="23784" x2="45996" y2="23784"/>
                        <a14:foregroundMark x1="72253" y1="40901" x2="72253" y2="40901"/>
                        <a14:foregroundMark x1="57728" y1="42883" x2="57728" y2="42883"/>
                        <a14:foregroundMark x1="55307" y1="43423" x2="55307" y2="43423"/>
                        <a14:foregroundMark x1="50279" y1="44865" x2="50279" y2="44865"/>
                        <a14:foregroundMark x1="43762" y1="43604" x2="43762" y2="43604"/>
                        <a14:foregroundMark x1="41713" y1="43604" x2="41713" y2="43604"/>
                        <a14:foregroundMark x1="33147" y1="52973" x2="33147" y2="52973"/>
                        <a14:foregroundMark x1="28119" y1="40180" x2="28119" y2="40180"/>
                        <a14:foregroundMark x1="29423" y1="48108" x2="29423" y2="48108"/>
                        <a14:foregroundMark x1="44879" y1="52973" x2="44879" y2="52973"/>
                        <a14:foregroundMark x1="50652" y1="53694" x2="50652" y2="53694"/>
                        <a14:foregroundMark x1="40410" y1="54775" x2="40410" y2="54775"/>
                        <a14:foregroundMark x1="53818" y1="54234" x2="53818" y2="54234"/>
                        <a14:foregroundMark x1="58101" y1="53694" x2="58101" y2="53694"/>
                        <a14:foregroundMark x1="64991" y1="53153" x2="64991" y2="53153"/>
                        <a14:foregroundMark x1="55307" y1="62162" x2="55307" y2="62162"/>
                        <a14:foregroundMark x1="56052" y1="64865" x2="56052" y2="64865"/>
                        <a14:foregroundMark x1="56425" y1="67207" x2="56425" y2="67207"/>
                        <a14:foregroundMark x1="56611" y1="69189" x2="56611" y2="69189"/>
                        <a14:foregroundMark x1="56983" y1="72252" x2="56983" y2="72252"/>
                        <a14:foregroundMark x1="63501" y1="68288" x2="63501" y2="68288"/>
                        <a14:foregroundMark x1="64432" y1="65586" x2="64432" y2="65586"/>
                        <a14:foregroundMark x1="34264" y1="65225" x2="34264" y2="65225"/>
                        <a14:foregroundMark x1="35382" y1="66847" x2="35382" y2="66847"/>
                        <a14:foregroundMark x1="69460" y1="11892" x2="69460" y2="11892"/>
                        <a14:foregroundMark x1="18808" y1="18198" x2="18808" y2="18198"/>
                        <a14:foregroundMark x1="25512" y1="13514" x2="25512" y2="13514"/>
                        <a14:foregroundMark x1="25326" y1="12432" x2="25326" y2="12432"/>
                        <a14:foregroundMark x1="32588" y1="9189" x2="32588" y2="9189"/>
                        <a14:foregroundMark x1="40782" y1="5766" x2="40782" y2="5766"/>
                        <a14:foregroundMark x1="49534" y1="5766" x2="49534" y2="5766"/>
                        <a14:foregroundMark x1="57728" y1="6847" x2="57728" y2="6847"/>
                        <a14:foregroundMark x1="66108" y1="8829" x2="66108" y2="8829"/>
                        <a14:foregroundMark x1="73184" y1="12973" x2="73184" y2="12973"/>
                        <a14:foregroundMark x1="79702" y1="18559" x2="79702" y2="18559"/>
                        <a14:foregroundMark x1="85475" y1="24865" x2="85475" y2="24865"/>
                        <a14:foregroundMark x1="89385" y1="31892" x2="89385" y2="31892"/>
                        <a14:foregroundMark x1="21788" y1="15315" x2="22346" y2="16396"/>
                        <a14:foregroundMark x1="12849" y1="23964" x2="13594" y2="24865"/>
                        <a14:foregroundMark x1="8566" y1="31712" x2="8566" y2="31712"/>
                        <a14:foregroundMark x1="10615" y1="27568" x2="10615" y2="28108"/>
                        <a14:foregroundMark x1="6518" y1="35315" x2="6518" y2="35315"/>
                        <a14:foregroundMark x1="5959" y1="40000" x2="5959" y2="40000"/>
                        <a14:foregroundMark x1="53818" y1="5586" x2="53818" y2="5586"/>
                        <a14:foregroundMark x1="57728" y1="6126" x2="57728" y2="6126"/>
                        <a14:foregroundMark x1="70205" y1="10270" x2="70205" y2="10270"/>
                        <a14:foregroundMark x1="80633" y1="17477" x2="80633" y2="17477"/>
                        <a14:foregroundMark x1="28678" y1="10270" x2="28678" y2="10270"/>
                        <a14:foregroundMark x1="18063" y1="17477" x2="18063" y2="17477"/>
                        <a14:foregroundMark x1="86220" y1="23964" x2="86220" y2="23964"/>
                        <a14:foregroundMark x1="91620" y1="35676" x2="91620" y2="35676"/>
                        <a14:foregroundMark x1="92924" y1="39640" x2="92924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3" y="2007"/>
            <a:ext cx="1116324" cy="865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04623"/>
      </p:ext>
    </p:extLst>
  </p:cSld>
  <p:clrMapOvr>
    <a:masterClrMapping/>
  </p:clrMapOvr>
  <p:transition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6096000" y="6750050"/>
            <a:ext cx="6096000" cy="1079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5"/>
          <p:cNvSpPr/>
          <p:nvPr/>
        </p:nvSpPr>
        <p:spPr>
          <a:xfrm>
            <a:off x="0" y="6750050"/>
            <a:ext cx="6096000" cy="107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10758"/>
      </p:ext>
    </p:extLst>
  </p:cSld>
  <p:clrMapOvr>
    <a:masterClrMapping/>
  </p:clrMapOvr>
  <p:transition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30004"/>
      </p:ext>
    </p:extLst>
  </p:cSld>
  <p:clrMapOvr>
    <a:masterClrMapping/>
  </p:clrMapOvr>
  <p:transition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0442"/>
      </p:ext>
    </p:extLst>
  </p:cSld>
  <p:clrMapOvr>
    <a:masterClrMapping/>
  </p:clrMapOvr>
  <p:transition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6827"/>
      </p:ext>
    </p:extLst>
  </p:cSld>
  <p:clrMapOvr>
    <a:masterClrMapping/>
  </p:clrMapOvr>
  <p:transition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79706"/>
      </p:ext>
    </p:extLst>
  </p:cSld>
  <p:clrMapOvr>
    <a:masterClrMapping/>
  </p:clrMapOvr>
  <p:transition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E25A9057-3360-4A29-8F36-B343B163D940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92593"/>
      </p:ext>
    </p:extLst>
  </p:cSld>
  <p:clrMapOvr>
    <a:masterClrMapping/>
  </p:clrMapOvr>
  <p:transition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1" y="274320"/>
            <a:ext cx="10972801" cy="5852160"/>
          </a:xfrm>
          <a:prstGeom prst="rect">
            <a:avLst/>
          </a:prstGeom>
        </p:spPr>
        <p:txBody>
          <a:bodyPr lIns="91437" rIns="9143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464261020"/>
      </p:ext>
    </p:extLst>
  </p:cSld>
  <p:clrMapOvr>
    <a:masterClrMapping/>
  </p:clrMapOvr>
  <p:transition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358842"/>
      </p:ext>
    </p:extLst>
  </p:cSld>
  <p:clrMapOvr>
    <a:masterClrMapping/>
  </p:clrMapOvr>
  <p:transition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74378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977" y1="92192" x2="25977" y2="92192"/>
                        <a14:foregroundMark x1="42383" y1="91892" x2="42383" y2="91892"/>
                        <a14:foregroundMark x1="58691" y1="91742" x2="58691" y2="91742"/>
                        <a14:foregroundMark x1="75879" y1="90691" x2="75879" y2="90691"/>
                        <a14:foregroundMark x1="48438" y1="53153" x2="48438" y2="53153"/>
                        <a14:foregroundMark x1="50098" y1="49850" x2="50098" y2="49850"/>
                        <a14:foregroundMark x1="52051" y1="56306" x2="52051" y2="56306"/>
                        <a14:foregroundMark x1="50684" y1="58559" x2="50684" y2="58559"/>
                        <a14:foregroundMark x1="46582" y1="62913" x2="46582" y2="62913"/>
                        <a14:foregroundMark x1="36426" y1="72523" x2="36426" y2="72523"/>
                        <a14:foregroundMark x1="29785" y1="72372" x2="29785" y2="72372"/>
                        <a14:foregroundMark x1="25879" y1="65165" x2="25879" y2="65165"/>
                        <a14:foregroundMark x1="29785" y1="69670" x2="29785" y2="69670"/>
                        <a14:foregroundMark x1="32813" y1="70120" x2="32813" y2="70120"/>
                        <a14:foregroundMark x1="40527" y1="69369" x2="40527" y2="69369"/>
                        <a14:foregroundMark x1="37695" y1="71321" x2="37695" y2="71321"/>
                        <a14:foregroundMark x1="37598" y1="72372" x2="38379" y2="72072"/>
                        <a14:foregroundMark x1="40430" y1="70871" x2="40430" y2="70871"/>
                        <a14:foregroundMark x1="44043" y1="68318" x2="44043" y2="68318"/>
                        <a14:foregroundMark x1="46289" y1="66667" x2="46289" y2="66667"/>
                        <a14:foregroundMark x1="49805" y1="63063" x2="49805" y2="63063"/>
                        <a14:foregroundMark x1="53809" y1="59009" x2="53809" y2="59009"/>
                        <a14:foregroundMark x1="54980" y1="56456" x2="54980" y2="56456"/>
                        <a14:foregroundMark x1="56641" y1="55105" x2="56641" y2="55105"/>
                        <a14:foregroundMark x1="58789" y1="53153" x2="59180" y2="53003"/>
                        <a14:foregroundMark x1="61035" y1="51652" x2="61035" y2="51652"/>
                        <a14:foregroundMark x1="62305" y1="49099" x2="62305" y2="49099"/>
                        <a14:foregroundMark x1="63477" y1="48198" x2="64063" y2="47447"/>
                        <a14:foregroundMark x1="65332" y1="45946" x2="65332" y2="45946"/>
                        <a14:foregroundMark x1="48828" y1="54505" x2="48828" y2="54505"/>
                        <a14:foregroundMark x1="49707" y1="54204" x2="49707" y2="54204"/>
                        <a14:foregroundMark x1="50879" y1="53003" x2="50879" y2="53003"/>
                        <a14:foregroundMark x1="37695" y1="54655" x2="37695" y2="55105"/>
                        <a14:foregroundMark x1="37695" y1="55706" x2="37695" y2="56456"/>
                        <a14:foregroundMark x1="37695" y1="56757" x2="37695" y2="56757"/>
                        <a14:foregroundMark x1="38184" y1="56907" x2="38184" y2="56907"/>
                        <a14:foregroundMark x1="35449" y1="53453" x2="34863" y2="53153"/>
                        <a14:foregroundMark x1="33105" y1="50601" x2="33105" y2="50601"/>
                        <a14:foregroundMark x1="32324" y1="46847" x2="32324" y2="46847"/>
                        <a14:foregroundMark x1="30664" y1="45195" x2="30664" y2="4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689"/>
            <a:ext cx="1440160" cy="740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平行四边形 12"/>
          <p:cNvSpPr/>
          <p:nvPr userDrawn="1"/>
        </p:nvSpPr>
        <p:spPr>
          <a:xfrm>
            <a:off x="9914305" y="-27384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平行四边形 13"/>
          <p:cNvSpPr/>
          <p:nvPr userDrawn="1"/>
        </p:nvSpPr>
        <p:spPr>
          <a:xfrm>
            <a:off x="8784306" y="-27384"/>
            <a:ext cx="1108327" cy="164637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4324" y="649288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平行四边形 13"/>
          <p:cNvSpPr/>
          <p:nvPr userDrawn="1"/>
        </p:nvSpPr>
        <p:spPr>
          <a:xfrm>
            <a:off x="11056889" y="-27384"/>
            <a:ext cx="1108327" cy="164637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449988"/>
      </p:ext>
    </p:extLst>
  </p:cSld>
  <p:clrMapOvr>
    <a:masterClrMapping/>
  </p:clrMapOvr>
  <p:transition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84934"/>
      </p:ext>
    </p:extLst>
  </p:cSld>
  <p:clrMapOvr>
    <a:masterClrMapping/>
  </p:clrMapOvr>
  <p:transition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434143"/>
      </p:ext>
    </p:extLst>
  </p:cSld>
  <p:clrMapOvr>
    <a:masterClrMapping/>
  </p:clrMapOvr>
  <p:transition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64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73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23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140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552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03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矩形 2"/>
          <p:cNvSpPr/>
          <p:nvPr userDrawn="1"/>
        </p:nvSpPr>
        <p:spPr>
          <a:xfrm>
            <a:off x="1645328" y="641420"/>
            <a:ext cx="8879525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633" y1="91892" x2="23633" y2="91892"/>
                        <a14:foregroundMark x1="43262" y1="92492" x2="43262" y2="92492"/>
                        <a14:foregroundMark x1="58887" y1="92943" x2="58887" y2="92943"/>
                        <a14:foregroundMark x1="74414" y1="90090" x2="74414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" y="44624"/>
            <a:ext cx="1519780" cy="74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1" b="94595" l="1490" r="99069">
                        <a14:foregroundMark x1="7076" y1="40541" x2="7076" y2="40541"/>
                        <a14:foregroundMark x1="7635" y1="36577" x2="7635" y2="36577"/>
                        <a14:foregroundMark x1="9870" y1="28829" x2="9870" y2="28829"/>
                        <a14:foregroundMark x1="14711" y1="21441" x2="14711" y2="21441"/>
                        <a14:foregroundMark x1="18994" y1="16937" x2="18994" y2="16937"/>
                        <a14:foregroundMark x1="27188" y1="10991" x2="27188" y2="10991"/>
                        <a14:foregroundMark x1="35940" y1="7568" x2="35940" y2="7568"/>
                        <a14:foregroundMark x1="43948" y1="5225" x2="43948" y2="5225"/>
                        <a14:foregroundMark x1="50466" y1="5405" x2="50466" y2="5405"/>
                        <a14:foregroundMark x1="62942" y1="8288" x2="62942" y2="8288"/>
                        <a14:foregroundMark x1="70950" y1="12252" x2="70950" y2="12252"/>
                        <a14:foregroundMark x1="75605" y1="16216" x2="75605" y2="16216"/>
                        <a14:foregroundMark x1="85661" y1="26486" x2="85661" y2="26486"/>
                        <a14:foregroundMark x1="90130" y1="36036" x2="90130" y2="36036"/>
                        <a14:foregroundMark x1="92179" y1="44324" x2="92179" y2="44324"/>
                        <a14:foregroundMark x1="82495" y1="58559" x2="82495" y2="58559"/>
                        <a14:foregroundMark x1="75419" y1="69009" x2="75419" y2="69009"/>
                        <a14:foregroundMark x1="68901" y1="76036" x2="68901" y2="76036"/>
                        <a14:foregroundMark x1="61080" y1="78018" x2="60521" y2="78559"/>
                        <a14:foregroundMark x1="53631" y1="80180" x2="53073" y2="80721"/>
                        <a14:foregroundMark x1="43575" y1="82342" x2="43575" y2="82342"/>
                        <a14:foregroundMark x1="41155" y1="81802" x2="41155" y2="81802"/>
                        <a14:foregroundMark x1="36872" y1="78919" x2="36872" y2="78919"/>
                        <a14:foregroundMark x1="31657" y1="76396" x2="31657" y2="76396"/>
                        <a14:foregroundMark x1="28119" y1="72973" x2="28119" y2="72973"/>
                        <a14:foregroundMark x1="20857" y1="67928" x2="20857" y2="67928"/>
                        <a14:foregroundMark x1="19181" y1="65045" x2="19181" y2="65045"/>
                        <a14:foregroundMark x1="16760" y1="58559" x2="16760" y2="58559"/>
                        <a14:foregroundMark x1="14711" y1="52252" x2="14711" y2="52252"/>
                        <a14:foregroundMark x1="13408" y1="44685" x2="13408" y2="44685"/>
                        <a14:foregroundMark x1="14153" y1="39820" x2="14153" y2="39820"/>
                        <a14:foregroundMark x1="15829" y1="35135" x2="15829" y2="35135"/>
                        <a14:foregroundMark x1="17132" y1="32432" x2="17132" y2="32432"/>
                        <a14:foregroundMark x1="18436" y1="31892" x2="18436" y2="31892"/>
                        <a14:foregroundMark x1="17318" y1="34775" x2="17318" y2="34775"/>
                        <a14:foregroundMark x1="16015" y1="28649" x2="16015" y2="28649"/>
                        <a14:foregroundMark x1="15829" y1="27027" x2="15829" y2="27027"/>
                        <a14:foregroundMark x1="18622" y1="25766" x2="18622" y2="25766"/>
                        <a14:foregroundMark x1="23650" y1="23604" x2="23650" y2="23604"/>
                        <a14:foregroundMark x1="30168" y1="21261" x2="30168" y2="21261"/>
                        <a14:foregroundMark x1="31657" y1="20000" x2="31657" y2="20000"/>
                        <a14:foregroundMark x1="29609" y1="18739" x2="29609" y2="18739"/>
                        <a14:foregroundMark x1="29609" y1="18739" x2="29609" y2="18739"/>
                        <a14:foregroundMark x1="29609" y1="18739" x2="29609" y2="18739"/>
                        <a14:foregroundMark x1="29609" y1="18739" x2="29609" y2="18739"/>
                        <a14:foregroundMark x1="22533" y1="21081" x2="22533" y2="21081"/>
                        <a14:foregroundMark x1="32216" y1="22342" x2="32216" y2="22342"/>
                        <a14:foregroundMark x1="32402" y1="22883" x2="32402" y2="22883"/>
                        <a14:foregroundMark x1="44320" y1="15676" x2="44320" y2="15676"/>
                        <a14:foregroundMark x1="44507" y1="15495" x2="44507" y2="15495"/>
                        <a14:foregroundMark x1="44507" y1="15495" x2="44507" y2="15495"/>
                        <a14:foregroundMark x1="44507" y1="15495" x2="44507" y2="15495"/>
                        <a14:foregroundMark x1="49907" y1="13874" x2="49907" y2="13874"/>
                        <a14:foregroundMark x1="51024" y1="13874" x2="51024" y2="13874"/>
                        <a14:foregroundMark x1="50652" y1="15315" x2="50652" y2="15315"/>
                        <a14:foregroundMark x1="49907" y1="15495" x2="49907" y2="15495"/>
                        <a14:foregroundMark x1="47114" y1="14054" x2="47114" y2="14054"/>
                        <a14:foregroundMark x1="46741" y1="16036" x2="46741" y2="16036"/>
                        <a14:foregroundMark x1="64432" y1="17658" x2="64432" y2="17658"/>
                        <a14:foregroundMark x1="64432" y1="17658" x2="64432" y2="17658"/>
                        <a14:foregroundMark x1="64060" y1="17658" x2="64060" y2="17658"/>
                        <a14:foregroundMark x1="66294" y1="16577" x2="66853" y2="16577"/>
                        <a14:foregroundMark x1="70391" y1="21622" x2="70391" y2="21622"/>
                        <a14:foregroundMark x1="63501" y1="22523" x2="63501" y2="22523"/>
                        <a14:foregroundMark x1="43389" y1="7207" x2="43389" y2="7207"/>
                        <a14:foregroundMark x1="44879" y1="7027" x2="44879" y2="7027"/>
                        <a14:foregroundMark x1="45065" y1="7027" x2="45065" y2="7027"/>
                        <a14:foregroundMark x1="22719" y1="15856" x2="22719" y2="15856"/>
                        <a14:foregroundMark x1="22160" y1="16577" x2="21415" y2="17117"/>
                        <a14:foregroundMark x1="20484" y1="15856" x2="20484" y2="15856"/>
                        <a14:foregroundMark x1="22346" y1="14955" x2="22346" y2="14955"/>
                        <a14:foregroundMark x1="16387" y1="21081" x2="16387" y2="21081"/>
                        <a14:foregroundMark x1="15642" y1="23063" x2="15642" y2="23063"/>
                        <a14:foregroundMark x1="13408" y1="25045" x2="13408" y2="25045"/>
                        <a14:foregroundMark x1="12663" y1="25946" x2="12663" y2="25946"/>
                        <a14:foregroundMark x1="5959" y1="40721" x2="5959" y2="40721"/>
                        <a14:foregroundMark x1="5959" y1="43604" x2="5959" y2="44144"/>
                        <a14:foregroundMark x1="5773" y1="47027" x2="5773" y2="48108"/>
                        <a14:foregroundMark x1="6331" y1="50631" x2="6331" y2="50631"/>
                        <a14:foregroundMark x1="8380" y1="57117" x2="9125" y2="58378"/>
                        <a14:foregroundMark x1="31657" y1="86126" x2="31657" y2="86126"/>
                        <a14:foregroundMark x1="31471" y1="86126" x2="31471" y2="86126"/>
                        <a14:foregroundMark x1="32030" y1="85225" x2="33147" y2="85225"/>
                        <a14:foregroundMark x1="37430" y1="85946" x2="37989" y2="86306"/>
                        <a14:foregroundMark x1="41713" y1="87748" x2="43948" y2="87748"/>
                        <a14:foregroundMark x1="50466" y1="89189" x2="51955" y2="89369"/>
                        <a14:foregroundMark x1="55307" y1="89550" x2="56425" y2="88829"/>
                        <a14:foregroundMark x1="63501" y1="87027" x2="64804" y2="86667"/>
                        <a14:foregroundMark x1="66853" y1="86486" x2="66853" y2="86486"/>
                        <a14:foregroundMark x1="69832" y1="86486" x2="69832" y2="86486"/>
                        <a14:foregroundMark x1="73371" y1="83604" x2="74115" y2="83604"/>
                        <a14:foregroundMark x1="76164" y1="82162" x2="76164" y2="82162"/>
                        <a14:foregroundMark x1="78585" y1="78739" x2="78585" y2="78739"/>
                        <a14:foregroundMark x1="74302" y1="76937" x2="74302" y2="76937"/>
                        <a14:foregroundMark x1="73929" y1="76757" x2="73929" y2="76757"/>
                        <a14:foregroundMark x1="74115" y1="76216" x2="74115" y2="76216"/>
                        <a14:foregroundMark x1="76164" y1="74955" x2="76164" y2="74955"/>
                        <a14:foregroundMark x1="78957" y1="72793" x2="78957" y2="72793"/>
                        <a14:foregroundMark x1="80261" y1="71532" x2="80261" y2="71532"/>
                        <a14:foregroundMark x1="82309" y1="68829" x2="82309" y2="68829"/>
                        <a14:foregroundMark x1="83426" y1="67207" x2="83426" y2="67207"/>
                        <a14:foregroundMark x1="84171" y1="64324" x2="84171" y2="64324"/>
                        <a14:foregroundMark x1="85289" y1="61261" x2="85289" y2="61261"/>
                        <a14:foregroundMark x1="87337" y1="56937" x2="87337" y2="56937"/>
                        <a14:foregroundMark x1="87523" y1="54054" x2="87523" y2="54054"/>
                        <a14:foregroundMark x1="85289" y1="48288" x2="85289" y2="48288"/>
                        <a14:foregroundMark x1="85289" y1="47207" x2="85289" y2="47207"/>
                        <a14:foregroundMark x1="85475" y1="46306" x2="85475" y2="46306"/>
                        <a14:foregroundMark x1="86406" y1="45766" x2="86406" y2="45766"/>
                        <a14:foregroundMark x1="86220" y1="43604" x2="86220" y2="43604"/>
                        <a14:foregroundMark x1="86220" y1="41802" x2="86220" y2="41802"/>
                        <a14:foregroundMark x1="85289" y1="38378" x2="85289" y2="38378"/>
                        <a14:foregroundMark x1="82123" y1="29550" x2="82123" y2="29550"/>
                        <a14:foregroundMark x1="81564" y1="22883" x2="81564" y2="22883"/>
                        <a14:foregroundMark x1="80261" y1="19820" x2="80261" y2="19820"/>
                        <a14:foregroundMark x1="77467" y1="17117" x2="77467" y2="17117"/>
                        <a14:foregroundMark x1="72812" y1="12613" x2="72812" y2="12613"/>
                        <a14:foregroundMark x1="79330" y1="19279" x2="79330" y2="19279"/>
                        <a14:foregroundMark x1="57542" y1="7027" x2="57542" y2="7027"/>
                        <a14:foregroundMark x1="65549" y1="9189" x2="65549" y2="9189"/>
                        <a14:foregroundMark x1="76164" y1="14955" x2="76164" y2="14955"/>
                        <a14:foregroundMark x1="19739" y1="18559" x2="19739" y2="18559"/>
                        <a14:foregroundMark x1="29423" y1="36577" x2="29423" y2="36577"/>
                        <a14:foregroundMark x1="35009" y1="33153" x2="35009" y2="33153"/>
                        <a14:foregroundMark x1="46927" y1="32252" x2="46927" y2="32252"/>
                        <a14:foregroundMark x1="52328" y1="32072" x2="52328" y2="32072"/>
                        <a14:foregroundMark x1="53445" y1="31892" x2="53445" y2="31892"/>
                        <a14:foregroundMark x1="60149" y1="31892" x2="60708" y2="31892"/>
                        <a14:foregroundMark x1="62384" y1="32432" x2="62384" y2="32432"/>
                        <a14:foregroundMark x1="60149" y1="24865" x2="60149" y2="24865"/>
                        <a14:foregroundMark x1="59590" y1="24865" x2="59590" y2="24865"/>
                        <a14:foregroundMark x1="57728" y1="24505" x2="57728" y2="24505"/>
                        <a14:foregroundMark x1="46182" y1="24144" x2="46182" y2="24144"/>
                        <a14:foregroundMark x1="43575" y1="23964" x2="43575" y2="23964"/>
                        <a14:foregroundMark x1="72253" y1="41622" x2="72253" y2="41622"/>
                        <a14:foregroundMark x1="71508" y1="39820" x2="71508" y2="39820"/>
                        <a14:foregroundMark x1="71136" y1="48829" x2="71136" y2="48829"/>
                        <a14:foregroundMark x1="50466" y1="54054" x2="50466" y2="54054"/>
                        <a14:foregroundMark x1="53073" y1="53333" x2="53073" y2="53333"/>
                        <a14:foregroundMark x1="56052" y1="53333" x2="56052" y2="53333"/>
                        <a14:foregroundMark x1="61080" y1="52072" x2="61080" y2="52072"/>
                        <a14:foregroundMark x1="64432" y1="52072" x2="64991" y2="52072"/>
                        <a14:foregroundMark x1="58287" y1="55135" x2="58287" y2="55135"/>
                        <a14:foregroundMark x1="58659" y1="45586" x2="58659" y2="45586"/>
                        <a14:foregroundMark x1="43017" y1="43964" x2="43017" y2="43964"/>
                        <a14:foregroundMark x1="42272" y1="44324" x2="42272" y2="44324"/>
                        <a14:foregroundMark x1="40596" y1="43964" x2="40596" y2="43964"/>
                        <a14:foregroundMark x1="40223" y1="53514" x2="40223" y2="53514"/>
                        <a14:foregroundMark x1="42831" y1="53333" x2="42831" y2="53333"/>
                        <a14:foregroundMark x1="35382" y1="53874" x2="35382" y2="53874"/>
                        <a14:foregroundMark x1="32775" y1="41081" x2="32775" y2="41081"/>
                        <a14:foregroundMark x1="26816" y1="42523" x2="26816" y2="42523"/>
                        <a14:foregroundMark x1="27561" y1="39640" x2="27561" y2="39640"/>
                        <a14:foregroundMark x1="35382" y1="63604" x2="35382" y2="63604"/>
                        <a14:foregroundMark x1="49721" y1="65405" x2="49721" y2="65405"/>
                        <a14:foregroundMark x1="51397" y1="62703" x2="51397" y2="62703"/>
                        <a14:foregroundMark x1="54376" y1="60901" x2="54376" y2="60901"/>
                        <a14:foregroundMark x1="54562" y1="67748" x2="54562" y2="67748"/>
                        <a14:foregroundMark x1="57914" y1="65766" x2="57914" y2="65766"/>
                        <a14:foregroundMark x1="56611" y1="68829" x2="56611" y2="68829"/>
                        <a14:foregroundMark x1="56611" y1="69009" x2="56611" y2="69009"/>
                        <a14:foregroundMark x1="54376" y1="66306" x2="54376" y2="66306"/>
                        <a14:foregroundMark x1="62197" y1="65405" x2="62197" y2="65405"/>
                        <a14:foregroundMark x1="71508" y1="66667" x2="71508" y2="66667"/>
                        <a14:foregroundMark x1="57356" y1="66847" x2="57356" y2="66847"/>
                        <a14:foregroundMark x1="59590" y1="68829" x2="59590" y2="68829"/>
                        <a14:foregroundMark x1="62756" y1="65766" x2="62756" y2="65766"/>
                        <a14:foregroundMark x1="63128" y1="64324" x2="63128" y2="64324"/>
                        <a14:foregroundMark x1="65922" y1="62703" x2="65922" y2="62703"/>
                        <a14:foregroundMark x1="68343" y1="62883" x2="68343" y2="62883"/>
                        <a14:foregroundMark x1="55680" y1="73333" x2="55680" y2="73333"/>
                        <a14:foregroundMark x1="54562" y1="73333" x2="54562" y2="73333"/>
                        <a14:foregroundMark x1="51769" y1="73333" x2="51769" y2="73333"/>
                        <a14:foregroundMark x1="48417" y1="73153" x2="48417" y2="73153"/>
                        <a14:foregroundMark x1="47114" y1="72613" x2="47114" y2="72613"/>
                        <a14:foregroundMark x1="46927" y1="72252" x2="46927" y2="72252"/>
                        <a14:foregroundMark x1="39106" y1="70631" x2="39106" y2="70631"/>
                        <a14:foregroundMark x1="36872" y1="69730" x2="36872" y2="69730"/>
                        <a14:foregroundMark x1="36499" y1="69369" x2="36499" y2="68829"/>
                        <a14:foregroundMark x1="36127" y1="66126" x2="36127" y2="66126"/>
                        <a14:foregroundMark x1="84358" y1="24505" x2="84358" y2="24505"/>
                        <a14:foregroundMark x1="85475" y1="24324" x2="85475" y2="24324"/>
                        <a14:foregroundMark x1="89758" y1="32072" x2="89758" y2="32072"/>
                        <a14:foregroundMark x1="93669" y1="39459" x2="93669" y2="39459"/>
                        <a14:foregroundMark x1="53073" y1="6306" x2="53073" y2="6306"/>
                        <a14:foregroundMark x1="33147" y1="8829" x2="33147" y2="8829"/>
                        <a14:foregroundMark x1="17691" y1="17838" x2="17691" y2="1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59" y="54934"/>
            <a:ext cx="1159356" cy="898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271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78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15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23015B9-6FEB-4A43-8BFB-7E45D8BE37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5D56923-1AD5-4547-9E0E-15DD312C3C8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93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7" name="Picture 3" descr="C:\Users\wumin\Desktop\未标题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413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wumin\Desktop\未标题-2.png">
            <a:extLst>
              <a:ext uri="{FF2B5EF4-FFF2-40B4-BE49-F238E27FC236}">
                <a16:creationId xmlns:a16="http://schemas.microsoft.com/office/drawing/2014/main" id="{01FEF18A-93BB-4277-B023-F68CDE5E32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2313"/>
            <a:ext cx="12192000" cy="22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70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977" y1="92192" x2="25977" y2="92192"/>
                        <a14:foregroundMark x1="42383" y1="91892" x2="42383" y2="91892"/>
                        <a14:foregroundMark x1="58691" y1="91742" x2="58691" y2="91742"/>
                        <a14:foregroundMark x1="75879" y1="90691" x2="75879" y2="90691"/>
                        <a14:foregroundMark x1="48438" y1="53153" x2="48438" y2="53153"/>
                        <a14:foregroundMark x1="50098" y1="49850" x2="50098" y2="49850"/>
                        <a14:foregroundMark x1="52051" y1="56306" x2="52051" y2="56306"/>
                        <a14:foregroundMark x1="50684" y1="58559" x2="50684" y2="58559"/>
                        <a14:foregroundMark x1="46582" y1="62913" x2="46582" y2="62913"/>
                        <a14:foregroundMark x1="36426" y1="72523" x2="36426" y2="72523"/>
                        <a14:foregroundMark x1="29785" y1="72372" x2="29785" y2="72372"/>
                        <a14:foregroundMark x1="25879" y1="65165" x2="25879" y2="65165"/>
                        <a14:foregroundMark x1="29785" y1="69670" x2="29785" y2="69670"/>
                        <a14:foregroundMark x1="32813" y1="70120" x2="32813" y2="70120"/>
                        <a14:foregroundMark x1="40527" y1="69369" x2="40527" y2="69369"/>
                        <a14:foregroundMark x1="37695" y1="71321" x2="37695" y2="71321"/>
                        <a14:foregroundMark x1="37598" y1="72372" x2="38379" y2="72072"/>
                        <a14:foregroundMark x1="40430" y1="70871" x2="40430" y2="70871"/>
                        <a14:foregroundMark x1="44043" y1="68318" x2="44043" y2="68318"/>
                        <a14:foregroundMark x1="46289" y1="66667" x2="46289" y2="66667"/>
                        <a14:foregroundMark x1="49805" y1="63063" x2="49805" y2="63063"/>
                        <a14:foregroundMark x1="53809" y1="59009" x2="53809" y2="59009"/>
                        <a14:foregroundMark x1="54980" y1="56456" x2="54980" y2="56456"/>
                        <a14:foregroundMark x1="56641" y1="55105" x2="56641" y2="55105"/>
                        <a14:foregroundMark x1="58789" y1="53153" x2="59180" y2="53003"/>
                        <a14:foregroundMark x1="61035" y1="51652" x2="61035" y2="51652"/>
                        <a14:foregroundMark x1="62305" y1="49099" x2="62305" y2="49099"/>
                        <a14:foregroundMark x1="63477" y1="48198" x2="64063" y2="47447"/>
                        <a14:foregroundMark x1="65332" y1="45946" x2="65332" y2="45946"/>
                        <a14:foregroundMark x1="48828" y1="54505" x2="48828" y2="54505"/>
                        <a14:foregroundMark x1="49707" y1="54204" x2="49707" y2="54204"/>
                        <a14:foregroundMark x1="50879" y1="53003" x2="50879" y2="53003"/>
                        <a14:foregroundMark x1="37695" y1="54655" x2="37695" y2="55105"/>
                        <a14:foregroundMark x1="37695" y1="55706" x2="37695" y2="56456"/>
                        <a14:foregroundMark x1="37695" y1="56757" x2="37695" y2="56757"/>
                        <a14:foregroundMark x1="38184" y1="56907" x2="38184" y2="56907"/>
                        <a14:foregroundMark x1="35449" y1="53453" x2="34863" y2="53153"/>
                        <a14:foregroundMark x1="33105" y1="50601" x2="33105" y2="50601"/>
                        <a14:foregroundMark x1="32324" y1="46847" x2="32324" y2="46847"/>
                        <a14:foregroundMark x1="30664" y1="45195" x2="30664" y2="4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" y="60689"/>
            <a:ext cx="1440160" cy="740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4324" y="649288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4775" l="559" r="98138">
                        <a14:foregroundMark x1="5400" y1="43964" x2="5400" y2="43964"/>
                        <a14:foregroundMark x1="21229" y1="85766" x2="21229" y2="85766"/>
                        <a14:foregroundMark x1="76909" y1="81441" x2="76909" y2="81441"/>
                        <a14:foregroundMark x1="57728" y1="87568" x2="57728" y2="87568"/>
                        <a14:foregroundMark x1="60894" y1="88108" x2="60894" y2="88108"/>
                        <a14:foregroundMark x1="60708" y1="86306" x2="60708" y2="86306"/>
                        <a14:foregroundMark x1="54190" y1="88108" x2="54190" y2="88108"/>
                        <a14:foregroundMark x1="54004" y1="89910" x2="54004" y2="89910"/>
                        <a14:foregroundMark x1="50093" y1="90090" x2="50466" y2="90090"/>
                        <a14:foregroundMark x1="67598" y1="87748" x2="67598" y2="87748"/>
                        <a14:foregroundMark x1="30540" y1="87568" x2="30540" y2="87568"/>
                        <a14:foregroundMark x1="7449" y1="39099" x2="7449" y2="39099"/>
                        <a14:foregroundMark x1="9683" y1="28829" x2="9683" y2="28829"/>
                        <a14:foregroundMark x1="14339" y1="22342" x2="14339" y2="22342"/>
                        <a14:foregroundMark x1="17505" y1="19279" x2="17505" y2="19279"/>
                        <a14:foregroundMark x1="19926" y1="16036" x2="19926" y2="16036"/>
                        <a14:foregroundMark x1="23650" y1="14054" x2="23650" y2="14054"/>
                        <a14:foregroundMark x1="28678" y1="12072" x2="28678" y2="12072"/>
                        <a14:foregroundMark x1="34823" y1="9550" x2="34823" y2="9550"/>
                        <a14:foregroundMark x1="43762" y1="5766" x2="43762" y2="5766"/>
                        <a14:foregroundMark x1="52514" y1="5766" x2="52514" y2="5766"/>
                        <a14:foregroundMark x1="55866" y1="7027" x2="55866" y2="7027"/>
                        <a14:foregroundMark x1="52514" y1="7207" x2="52514" y2="7207"/>
                        <a14:foregroundMark x1="59590" y1="7387" x2="59590" y2="7387"/>
                        <a14:foregroundMark x1="67039" y1="9730" x2="67039" y2="9730"/>
                        <a14:foregroundMark x1="75233" y1="13694" x2="75233" y2="13694"/>
                        <a14:foregroundMark x1="77654" y1="17297" x2="77654" y2="17297"/>
                        <a14:foregroundMark x1="81378" y1="19279" x2="81378" y2="19279"/>
                        <a14:foregroundMark x1="86406" y1="25946" x2="86406" y2="25946"/>
                        <a14:foregroundMark x1="89944" y1="34054" x2="89944" y2="34054"/>
                        <a14:foregroundMark x1="91993" y1="37297" x2="91993" y2="37297"/>
                        <a14:foregroundMark x1="91434" y1="37658" x2="91434" y2="37658"/>
                        <a14:foregroundMark x1="17877" y1="59640" x2="17877" y2="59640"/>
                        <a14:foregroundMark x1="21229" y1="64865" x2="21229" y2="64865"/>
                        <a14:foregroundMark x1="23091" y1="65766" x2="23091" y2="65766"/>
                        <a14:foregroundMark x1="24953" y1="69730" x2="24953" y2="69730"/>
                        <a14:foregroundMark x1="25326" y1="73694" x2="25326" y2="73694"/>
                        <a14:foregroundMark x1="24395" y1="76036" x2="24395" y2="76577"/>
                        <a14:foregroundMark x1="28305" y1="79279" x2="28305" y2="79279"/>
                        <a14:foregroundMark x1="31285" y1="79640" x2="31285" y2="79640"/>
                        <a14:foregroundMark x1="40037" y1="82162" x2="40037" y2="82162"/>
                        <a14:foregroundMark x1="49162" y1="83604" x2="49162" y2="83604"/>
                        <a14:foregroundMark x1="56983" y1="83063" x2="56983" y2="83063"/>
                        <a14:foregroundMark x1="64432" y1="81441" x2="64432" y2="81441"/>
                        <a14:foregroundMark x1="62011" y1="81441" x2="62011" y2="81441"/>
                        <a14:foregroundMark x1="67970" y1="79099" x2="68715" y2="78919"/>
                        <a14:foregroundMark x1="71695" y1="76757" x2="72253" y2="76577"/>
                        <a14:foregroundMark x1="80074" y1="71171" x2="80074" y2="71171"/>
                        <a14:foregroundMark x1="82495" y1="66306" x2="82495" y2="66306"/>
                        <a14:foregroundMark x1="84358" y1="60360" x2="84358" y2="60360"/>
                        <a14:foregroundMark x1="86034" y1="54234" x2="86034" y2="54234"/>
                        <a14:foregroundMark x1="86592" y1="48108" x2="86592" y2="48108"/>
                        <a14:foregroundMark x1="85475" y1="54775" x2="85475" y2="54775"/>
                        <a14:foregroundMark x1="86220" y1="57838" x2="86220" y2="57838"/>
                        <a14:foregroundMark x1="82868" y1="49730" x2="82868" y2="49730"/>
                        <a14:foregroundMark x1="85102" y1="42342" x2="85102" y2="42342"/>
                        <a14:foregroundMark x1="76350" y1="24685" x2="76350" y2="24685"/>
                        <a14:foregroundMark x1="72067" y1="20901" x2="72067" y2="20901"/>
                        <a14:foregroundMark x1="73929" y1="22703" x2="73929" y2="22703"/>
                        <a14:foregroundMark x1="68901" y1="19820" x2="68901" y2="19820"/>
                        <a14:foregroundMark x1="66294" y1="16396" x2="66294" y2="16396"/>
                        <a14:foregroundMark x1="51210" y1="13153" x2="51210" y2="13153"/>
                        <a14:foregroundMark x1="54190" y1="12072" x2="54190" y2="12072"/>
                        <a14:foregroundMark x1="56238" y1="11892" x2="56238" y2="11892"/>
                        <a14:foregroundMark x1="54935" y1="14234" x2="54935" y2="14234"/>
                        <a14:foregroundMark x1="54935" y1="14414" x2="54935" y2="14414"/>
                        <a14:foregroundMark x1="53818" y1="14234" x2="53818" y2="14234"/>
                        <a14:foregroundMark x1="72067" y1="21982" x2="72067" y2="21982"/>
                        <a14:foregroundMark x1="32402" y1="18919" x2="32402" y2="18919"/>
                        <a14:foregroundMark x1="24767" y1="22703" x2="24767" y2="22703"/>
                        <a14:foregroundMark x1="29236" y1="18198" x2="29236" y2="18198"/>
                        <a14:foregroundMark x1="14153" y1="34234" x2="14153" y2="34234"/>
                        <a14:foregroundMark x1="17132" y1="32432" x2="17132" y2="32432"/>
                        <a14:foregroundMark x1="15084" y1="41441" x2="15084" y2="41441"/>
                        <a14:foregroundMark x1="13035" y1="44144" x2="13035" y2="44144"/>
                        <a14:foregroundMark x1="14153" y1="51171" x2="14153" y2="51171"/>
                        <a14:foregroundMark x1="28678" y1="47568" x2="28678" y2="47568"/>
                        <a14:foregroundMark x1="30726" y1="36216" x2="30726" y2="36216"/>
                        <a14:foregroundMark x1="34264" y1="31171" x2="34264" y2="31171"/>
                        <a14:foregroundMark x1="38175" y1="29189" x2="38175" y2="29189"/>
                        <a14:foregroundMark x1="47858" y1="32432" x2="47858" y2="32432"/>
                        <a14:foregroundMark x1="56052" y1="32793" x2="56052" y2="32793"/>
                        <a14:foregroundMark x1="56238" y1="32252" x2="56238" y2="32252"/>
                        <a14:foregroundMark x1="58845" y1="32252" x2="58845" y2="32252"/>
                        <a14:foregroundMark x1="63687" y1="36036" x2="63687" y2="36036"/>
                        <a14:foregroundMark x1="42458" y1="24865" x2="42458" y2="24865"/>
                        <a14:foregroundMark x1="44507" y1="23964" x2="44507" y2="23964"/>
                        <a14:foregroundMark x1="45996" y1="23784" x2="45996" y2="23784"/>
                        <a14:foregroundMark x1="72253" y1="40901" x2="72253" y2="40901"/>
                        <a14:foregroundMark x1="57728" y1="42883" x2="57728" y2="42883"/>
                        <a14:foregroundMark x1="55307" y1="43423" x2="55307" y2="43423"/>
                        <a14:foregroundMark x1="50279" y1="44865" x2="50279" y2="44865"/>
                        <a14:foregroundMark x1="43762" y1="43604" x2="43762" y2="43604"/>
                        <a14:foregroundMark x1="41713" y1="43604" x2="41713" y2="43604"/>
                        <a14:foregroundMark x1="33147" y1="52973" x2="33147" y2="52973"/>
                        <a14:foregroundMark x1="28119" y1="40180" x2="28119" y2="40180"/>
                        <a14:foregroundMark x1="29423" y1="48108" x2="29423" y2="48108"/>
                        <a14:foregroundMark x1="44879" y1="52973" x2="44879" y2="52973"/>
                        <a14:foregroundMark x1="50652" y1="53694" x2="50652" y2="53694"/>
                        <a14:foregroundMark x1="40410" y1="54775" x2="40410" y2="54775"/>
                        <a14:foregroundMark x1="53818" y1="54234" x2="53818" y2="54234"/>
                        <a14:foregroundMark x1="58101" y1="53694" x2="58101" y2="53694"/>
                        <a14:foregroundMark x1="64991" y1="53153" x2="64991" y2="53153"/>
                        <a14:foregroundMark x1="55307" y1="62162" x2="55307" y2="62162"/>
                        <a14:foregroundMark x1="56052" y1="64865" x2="56052" y2="64865"/>
                        <a14:foregroundMark x1="56425" y1="67207" x2="56425" y2="67207"/>
                        <a14:foregroundMark x1="56611" y1="69189" x2="56611" y2="69189"/>
                        <a14:foregroundMark x1="56983" y1="72252" x2="56983" y2="72252"/>
                        <a14:foregroundMark x1="63501" y1="68288" x2="63501" y2="68288"/>
                        <a14:foregroundMark x1="64432" y1="65586" x2="64432" y2="65586"/>
                        <a14:foregroundMark x1="34264" y1="65225" x2="34264" y2="65225"/>
                        <a14:foregroundMark x1="35382" y1="66847" x2="35382" y2="66847"/>
                        <a14:foregroundMark x1="69460" y1="11892" x2="69460" y2="11892"/>
                        <a14:foregroundMark x1="18808" y1="18198" x2="18808" y2="18198"/>
                        <a14:foregroundMark x1="25512" y1="13514" x2="25512" y2="13514"/>
                        <a14:foregroundMark x1="25326" y1="12432" x2="25326" y2="12432"/>
                        <a14:foregroundMark x1="32588" y1="9189" x2="32588" y2="9189"/>
                        <a14:foregroundMark x1="40782" y1="5766" x2="40782" y2="5766"/>
                        <a14:foregroundMark x1="49534" y1="5766" x2="49534" y2="5766"/>
                        <a14:foregroundMark x1="57728" y1="6847" x2="57728" y2="6847"/>
                        <a14:foregroundMark x1="66108" y1="8829" x2="66108" y2="8829"/>
                        <a14:foregroundMark x1="73184" y1="12973" x2="73184" y2="12973"/>
                        <a14:foregroundMark x1="79702" y1="18559" x2="79702" y2="18559"/>
                        <a14:foregroundMark x1="85475" y1="24865" x2="85475" y2="24865"/>
                        <a14:foregroundMark x1="89385" y1="31892" x2="89385" y2="31892"/>
                        <a14:foregroundMark x1="21788" y1="15315" x2="22346" y2="16396"/>
                        <a14:foregroundMark x1="12849" y1="23964" x2="13594" y2="24865"/>
                        <a14:foregroundMark x1="8566" y1="31712" x2="8566" y2="31712"/>
                        <a14:foregroundMark x1="10615" y1="27568" x2="10615" y2="28108"/>
                        <a14:foregroundMark x1="6518" y1="35315" x2="6518" y2="35315"/>
                        <a14:foregroundMark x1="5959" y1="40000" x2="5959" y2="40000"/>
                        <a14:foregroundMark x1="53818" y1="5586" x2="53818" y2="5586"/>
                        <a14:foregroundMark x1="57728" y1="6126" x2="57728" y2="6126"/>
                        <a14:foregroundMark x1="70205" y1="10270" x2="70205" y2="10270"/>
                        <a14:foregroundMark x1="80633" y1="17477" x2="80633" y2="17477"/>
                        <a14:foregroundMark x1="28678" y1="10270" x2="28678" y2="10270"/>
                        <a14:foregroundMark x1="18063" y1="17477" x2="18063" y2="17477"/>
                        <a14:foregroundMark x1="86220" y1="23964" x2="86220" y2="23964"/>
                        <a14:foregroundMark x1="91620" y1="35676" x2="91620" y2="35676"/>
                        <a14:foregroundMark x1="92924" y1="39640" x2="92924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43" y="42742"/>
            <a:ext cx="1116324" cy="865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 userDrawn="1"/>
        </p:nvSpPr>
        <p:spPr>
          <a:xfrm>
            <a:off x="1775520" y="692707"/>
            <a:ext cx="887952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0924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61" r:id="rId3"/>
    <p:sldLayoutId id="2147483662" r:id="rId4"/>
    <p:sldLayoutId id="2147483660" r:id="rId5"/>
    <p:sldLayoutId id="2147483650" r:id="rId6"/>
    <p:sldLayoutId id="2147483651" r:id="rId7"/>
    <p:sldLayoutId id="2147483652" r:id="rId8"/>
    <p:sldLayoutId id="2147483664" r:id="rId9"/>
    <p:sldLayoutId id="2147483667" r:id="rId10"/>
    <p:sldLayoutId id="2147483669" r:id="rId11"/>
    <p:sldLayoutId id="2147483668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759" r:id="rId20"/>
  </p:sldLayoutIdLst>
  <p:hf hdr="0" ftr="0" dt="0"/>
  <p:txStyles>
    <p:titleStyle>
      <a:lvl1pPr algn="ctr" defTabSz="121904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2" indent="-457142" algn="l" defTabSz="121904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4" indent="-380952" algn="l" defTabSz="121904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06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28" indent="-304762" algn="l" defTabSz="121904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0" indent="-304762" algn="l" defTabSz="121904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74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94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18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40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4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68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88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2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34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56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79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098-4237-41BC-960F-A352F6B7D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121904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2" indent="-457142" algn="l" defTabSz="121904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4" indent="-380952" algn="l" defTabSz="121904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06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28" indent="-304762" algn="l" defTabSz="121904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0" indent="-304762" algn="l" defTabSz="121904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74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94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18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40" indent="-304762" algn="l" defTabSz="12190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4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68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88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2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34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56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79" algn="l" defTabSz="12190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721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460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</p:sldLayoutIdLst>
  <p:transition>
    <p:cover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721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636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ransition>
    <p:cover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10" Type="http://schemas.openxmlformats.org/officeDocument/2006/relationships/image" Target="../media/image27.emf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10" Type="http://schemas.openxmlformats.org/officeDocument/2006/relationships/image" Target="../media/image27.emf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10" Type="http://schemas.openxmlformats.org/officeDocument/2006/relationships/image" Target="../media/image27.emf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/>
        </p:nvSpPr>
        <p:spPr bwMode="auto">
          <a:xfrm>
            <a:off x="1077797" y="3645024"/>
            <a:ext cx="9954334" cy="251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方正舒体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方正舒体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方正舒体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方正舒体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方正舒体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Authors: </a:t>
            </a:r>
            <a:r>
              <a:rPr lang="en-US" altLang="zh-CN" sz="28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Shikai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Guo, He Jiang*, </a:t>
            </a:r>
            <a:r>
              <a:rPr lang="en-US" altLang="zh-CN" sz="28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Zhihao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Xu, Xiaochen Li, </a:t>
            </a:r>
            <a:r>
              <a:rPr lang="en-US" altLang="zh-CN" sz="28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Zhide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Zhou, Rong Chen</a:t>
            </a:r>
          </a:p>
          <a:p>
            <a:pPr algn="ctr" eaLnBrk="1" hangingPunct="1">
              <a:defRPr/>
            </a:pP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Dalian Maritime University, China</a:t>
            </a:r>
          </a:p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Dalian University of Technology, China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79376" y="2132856"/>
            <a:ext cx="11305256" cy="1231096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en-US" altLang="zh-CN" sz="3600" b="1" spc="37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Detecting Simulink Compiler Bugs via Controllable Zombie Blocks Mutation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E2E00D-8E55-4374-9F83-44080E97C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r="23536"/>
          <a:stretch/>
        </p:blipFill>
        <p:spPr bwMode="auto">
          <a:xfrm>
            <a:off x="9624392" y="222289"/>
            <a:ext cx="1109135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FEDC52D1-3FE7-44C4-80BD-6A13B9482D39}"/>
              </a:ext>
            </a:extLst>
          </p:cNvPr>
          <p:cNvSpPr txBox="1"/>
          <p:nvPr/>
        </p:nvSpPr>
        <p:spPr>
          <a:xfrm>
            <a:off x="1841690" y="222881"/>
            <a:ext cx="1944217" cy="49616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Nov. 2022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2601678-EFAF-4B0E-A9E8-3D990F7C0CBE}"/>
              </a:ext>
            </a:extLst>
          </p:cNvPr>
          <p:cNvSpPr txBox="1"/>
          <p:nvPr/>
        </p:nvSpPr>
        <p:spPr>
          <a:xfrm>
            <a:off x="41487" y="222261"/>
            <a:ext cx="1800200" cy="49616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ESEC/FSE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15EE1AE-5241-4749-A91D-ABFFEF85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222289"/>
            <a:ext cx="1094400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2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930551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Simulink Compiler Testing – State of the Art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10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49152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EMI-based approach</a:t>
            </a:r>
          </a:p>
        </p:txBody>
      </p:sp>
      <p:sp>
        <p:nvSpPr>
          <p:cNvPr id="6" name="Google Shape;183;p23">
            <a:extLst>
              <a:ext uri="{FF2B5EF4-FFF2-40B4-BE49-F238E27FC236}">
                <a16:creationId xmlns:a16="http://schemas.microsoft.com/office/drawing/2014/main" id="{1CF976E2-18BC-4532-87E0-5198ADBBC785}"/>
              </a:ext>
            </a:extLst>
          </p:cNvPr>
          <p:cNvSpPr txBox="1">
            <a:spLocks/>
          </p:cNvSpPr>
          <p:nvPr/>
        </p:nvSpPr>
        <p:spPr>
          <a:xfrm>
            <a:off x="335360" y="4222992"/>
            <a:ext cx="6385294" cy="1510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SLEMI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Mutate a CPS model to generate equivalent CPS models given an input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Google Shape;79;p15">
            <a:extLst>
              <a:ext uri="{FF2B5EF4-FFF2-40B4-BE49-F238E27FC236}">
                <a16:creationId xmlns:a16="http://schemas.microsoft.com/office/drawing/2014/main" id="{EFE853BD-AD64-4728-A31B-095546E3DAA2}"/>
              </a:ext>
            </a:extLst>
          </p:cNvPr>
          <p:cNvSpPr/>
          <p:nvPr/>
        </p:nvSpPr>
        <p:spPr>
          <a:xfrm rot="-4534">
            <a:off x="7011517" y="4016629"/>
            <a:ext cx="1216800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6F305AD4-F472-44B0-8337-151D368D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40" y="2247971"/>
            <a:ext cx="3665749" cy="15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95BAE22D-D726-4425-8B7D-53401C7D9096}"/>
              </a:ext>
            </a:extLst>
          </p:cNvPr>
          <p:cNvSpPr/>
          <p:nvPr/>
        </p:nvSpPr>
        <p:spPr>
          <a:xfrm>
            <a:off x="7459688" y="4441561"/>
            <a:ext cx="716617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aseline="-25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8F91828-87DF-4F26-B21D-B7DEDA87BFC3}"/>
              </a:ext>
            </a:extLst>
          </p:cNvPr>
          <p:cNvSpPr/>
          <p:nvPr/>
        </p:nvSpPr>
        <p:spPr>
          <a:xfrm>
            <a:off x="7459688" y="5243952"/>
            <a:ext cx="716617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baseline="-25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D56D1A08-7964-4B2B-A776-D94366FA71D8}"/>
              </a:ext>
            </a:extLst>
          </p:cNvPr>
          <p:cNvCxnSpPr>
            <a:cxnSpLocks/>
          </p:cNvCxnSpPr>
          <p:nvPr/>
        </p:nvCxnSpPr>
        <p:spPr>
          <a:xfrm>
            <a:off x="7891592" y="4907241"/>
            <a:ext cx="0" cy="274166"/>
          </a:xfrm>
          <a:prstGeom prst="lin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92320968-6BC3-4839-B3E5-78E32623F963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7279828" y="4254461"/>
            <a:ext cx="179860" cy="3671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85EECEA6-0672-4EF8-9B8F-E8FBB585CF36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7279828" y="4254461"/>
            <a:ext cx="179860" cy="116949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D1252990-3422-428D-8B5A-296A5DB3A58E}"/>
              </a:ext>
            </a:extLst>
          </p:cNvPr>
          <p:cNvSpPr/>
          <p:nvPr/>
        </p:nvSpPr>
        <p:spPr>
          <a:xfrm>
            <a:off x="6979375" y="3284984"/>
            <a:ext cx="1217166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BC79748B-9B54-47DD-8099-5139D0DAE5FC}"/>
              </a:ext>
            </a:extLst>
          </p:cNvPr>
          <p:cNvGrpSpPr/>
          <p:nvPr/>
        </p:nvGrpSpPr>
        <p:grpSpPr>
          <a:xfrm>
            <a:off x="8322301" y="2817558"/>
            <a:ext cx="3485154" cy="2599461"/>
            <a:chOff x="7219358" y="3731961"/>
            <a:chExt cx="3485154" cy="2599461"/>
          </a:xfrm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C902E152-22CA-4A98-ACE4-FB4E0CCC28D0}"/>
                </a:ext>
              </a:extLst>
            </p:cNvPr>
            <p:cNvSpPr/>
            <p:nvPr/>
          </p:nvSpPr>
          <p:spPr>
            <a:xfrm>
              <a:off x="7219358" y="3731962"/>
              <a:ext cx="3485154" cy="2599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C0D5A526-C74A-4AD9-B728-EA949EE4E3AD}"/>
                </a:ext>
              </a:extLst>
            </p:cNvPr>
            <p:cNvSpPr/>
            <p:nvPr/>
          </p:nvSpPr>
          <p:spPr>
            <a:xfrm>
              <a:off x="8676639" y="4507649"/>
              <a:ext cx="1883858" cy="1059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Compare the outputs to find bugs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Google Shape;96;p15">
              <a:extLst>
                <a:ext uri="{FF2B5EF4-FFF2-40B4-BE49-F238E27FC236}">
                  <a16:creationId xmlns:a16="http://schemas.microsoft.com/office/drawing/2014/main" id="{FC30B47E-65AC-4D01-9115-FE3C7182A12A}"/>
                </a:ext>
              </a:extLst>
            </p:cNvPr>
            <p:cNvSpPr txBox="1"/>
            <p:nvPr/>
          </p:nvSpPr>
          <p:spPr>
            <a:xfrm>
              <a:off x="7219358" y="3731961"/>
              <a:ext cx="2364389" cy="73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Same Simulink setting</a:t>
              </a:r>
            </a:p>
          </p:txBody>
        </p:sp>
        <p:sp>
          <p:nvSpPr>
            <p:cNvPr id="126" name="矩形: 圆角 125">
              <a:extLst>
                <a:ext uri="{FF2B5EF4-FFF2-40B4-BE49-F238E27FC236}">
                  <a16:creationId xmlns:a16="http://schemas.microsoft.com/office/drawing/2014/main" id="{4D833920-EC59-4536-B457-8E4FCFAAA098}"/>
                </a:ext>
              </a:extLst>
            </p:cNvPr>
            <p:cNvSpPr/>
            <p:nvPr/>
          </p:nvSpPr>
          <p:spPr>
            <a:xfrm>
              <a:off x="7319643" y="4857594"/>
              <a:ext cx="967944" cy="3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BE7CDC49-4D82-41A7-A161-5C7FF1E93401}"/>
                </a:ext>
              </a:extLst>
            </p:cNvPr>
            <p:cNvCxnSpPr>
              <a:cxnSpLocks/>
              <a:stCxn id="126" idx="3"/>
              <a:endCxn id="120" idx="1"/>
            </p:cNvCxnSpPr>
            <p:nvPr/>
          </p:nvCxnSpPr>
          <p:spPr>
            <a:xfrm>
              <a:off x="8287587" y="5037594"/>
              <a:ext cx="389052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36886627-4DB4-4EBF-B838-00C33A8CD91F}"/>
              </a:ext>
            </a:extLst>
          </p:cNvPr>
          <p:cNvSpPr txBox="1"/>
          <p:nvPr/>
        </p:nvSpPr>
        <p:spPr>
          <a:xfrm>
            <a:off x="6744072" y="5655654"/>
            <a:ext cx="1950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Equivalent</a:t>
            </a:r>
            <a:endParaRPr lang="zh-CN" altLang="en-US" dirty="0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AFD15B28-3772-4BF7-B432-650ED2B1E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2247971"/>
            <a:ext cx="2549955" cy="15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67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930551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11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49152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 is important to efficiently generate a large number of equivalent CPS models, while fully considering the characteristics of CPS modeling language 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limited variant space challenge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insufficient mutation diversity challenge</a:t>
            </a:r>
          </a:p>
        </p:txBody>
      </p:sp>
    </p:spTree>
    <p:extLst>
      <p:ext uri="{BB962C8B-B14F-4D97-AF65-F5344CB8AC3E}">
        <p14:creationId xmlns:p14="http://schemas.microsoft.com/office/powerpoint/2010/main" val="365247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930551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Challenges: the limited variant space (1)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12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Problem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current approaches conduct mutation only in the regions that do not affect the outside world (i.e., zombie regions)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model could have limited numbers of such regions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FC363D-F33F-4A3D-9955-8F353466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3399419"/>
            <a:ext cx="4288556" cy="228215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9406482-064E-4C03-B56B-3282396C8461}"/>
              </a:ext>
            </a:extLst>
          </p:cNvPr>
          <p:cNvSpPr/>
          <p:nvPr/>
        </p:nvSpPr>
        <p:spPr>
          <a:xfrm>
            <a:off x="5375920" y="4644837"/>
            <a:ext cx="2376264" cy="9361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Google Shape;71;p15">
            <a:extLst>
              <a:ext uri="{FF2B5EF4-FFF2-40B4-BE49-F238E27FC236}">
                <a16:creationId xmlns:a16="http://schemas.microsoft.com/office/drawing/2014/main" id="{D159345C-C024-44E7-957D-FB687EC0ED14}"/>
              </a:ext>
            </a:extLst>
          </p:cNvPr>
          <p:cNvSpPr txBox="1"/>
          <p:nvPr/>
        </p:nvSpPr>
        <p:spPr>
          <a:xfrm>
            <a:off x="5123891" y="5560611"/>
            <a:ext cx="2986541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 it is not executed, it is a zombie region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Google Shape;72;p15">
            <a:extLst>
              <a:ext uri="{FF2B5EF4-FFF2-40B4-BE49-F238E27FC236}">
                <a16:creationId xmlns:a16="http://schemas.microsoft.com/office/drawing/2014/main" id="{76B30BD5-489D-41E7-8C5B-9652D1F51951}"/>
              </a:ext>
            </a:extLst>
          </p:cNvPr>
          <p:cNvSpPr/>
          <p:nvPr/>
        </p:nvSpPr>
        <p:spPr>
          <a:xfrm>
            <a:off x="8179580" y="3429000"/>
            <a:ext cx="2133600" cy="1373172"/>
          </a:xfrm>
          <a:prstGeom prst="wedgeEllipseCallout">
            <a:avLst>
              <a:gd name="adj1" fmla="val -70749"/>
              <a:gd name="adj2" fmla="val 7803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Variant space for mutation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11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930551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Challenges: the limited variant space (2)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13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generate more variant space with different control and data flows, while ensuring the CPS model equivalence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Difficulty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CPS tools automatically infer sampling times and datatypes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When new control or data flows are added, CPS tools could infer vastly different sampling times/datatypes, yielding different model outputs</a:t>
            </a:r>
          </a:p>
        </p:txBody>
      </p:sp>
    </p:spTree>
    <p:extLst>
      <p:ext uri="{BB962C8B-B14F-4D97-AF65-F5344CB8AC3E}">
        <p14:creationId xmlns:p14="http://schemas.microsoft.com/office/powerpoint/2010/main" val="391808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0360166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Challenges: the insufficient mutation diversity (1)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14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Problem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current approaches only have ‘simple’ mutation rules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e.g., randomly remove blocks in zombie regions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FC363D-F33F-4A3D-9955-8F353466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235073"/>
            <a:ext cx="4288556" cy="228215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9406482-064E-4C03-B56B-3282396C8461}"/>
              </a:ext>
            </a:extLst>
          </p:cNvPr>
          <p:cNvSpPr/>
          <p:nvPr/>
        </p:nvSpPr>
        <p:spPr>
          <a:xfrm>
            <a:off x="3071664" y="4480491"/>
            <a:ext cx="2376264" cy="9361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6F7612-A6E0-4A2E-A518-70EB1160C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235073"/>
            <a:ext cx="4288556" cy="22821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FA53250-CC07-4814-9249-81428964C5E3}"/>
              </a:ext>
            </a:extLst>
          </p:cNvPr>
          <p:cNvSpPr/>
          <p:nvPr/>
        </p:nvSpPr>
        <p:spPr>
          <a:xfrm>
            <a:off x="8688288" y="4480491"/>
            <a:ext cx="2376264" cy="9361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8">
            <a:extLst>
              <a:ext uri="{FF2B5EF4-FFF2-40B4-BE49-F238E27FC236}">
                <a16:creationId xmlns:a16="http://schemas.microsoft.com/office/drawing/2014/main" id="{1C1B15A8-1494-499B-BF20-2C5BC50039BC}"/>
              </a:ext>
            </a:extLst>
          </p:cNvPr>
          <p:cNvSpPr/>
          <p:nvPr/>
        </p:nvSpPr>
        <p:spPr>
          <a:xfrm>
            <a:off x="9876420" y="4549329"/>
            <a:ext cx="612068" cy="798428"/>
          </a:xfrm>
          <a:prstGeom prst="roundRect">
            <a:avLst>
              <a:gd name="adj" fmla="val 1260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A4167D14-D281-41DA-973F-CBB0717C5853}"/>
              </a:ext>
            </a:extLst>
          </p:cNvPr>
          <p:cNvSpPr/>
          <p:nvPr/>
        </p:nvSpPr>
        <p:spPr>
          <a:xfrm rot="-4534">
            <a:off x="5560202" y="4334164"/>
            <a:ext cx="1216800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Google Shape;71;p15">
            <a:extLst>
              <a:ext uri="{FF2B5EF4-FFF2-40B4-BE49-F238E27FC236}">
                <a16:creationId xmlns:a16="http://schemas.microsoft.com/office/drawing/2014/main" id="{9C4D52E8-4905-4420-8DC9-90F055B83A20}"/>
              </a:ext>
            </a:extLst>
          </p:cNvPr>
          <p:cNvSpPr txBox="1"/>
          <p:nvPr/>
        </p:nvSpPr>
        <p:spPr>
          <a:xfrm>
            <a:off x="5346393" y="3924757"/>
            <a:ext cx="164441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Remove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7A36D244-8A04-49E4-BCD1-D1EB92582988}"/>
              </a:ext>
            </a:extLst>
          </p:cNvPr>
          <p:cNvSpPr txBox="1"/>
          <p:nvPr/>
        </p:nvSpPr>
        <p:spPr>
          <a:xfrm>
            <a:off x="3773740" y="5589240"/>
            <a:ext cx="505766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Equivalent: they have the same output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3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0360166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Challenges: the insufficient mutation diversity (2)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15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generate diverse block combinations in the variant space to trigger more bugs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Difficulty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CPS tools do not have publicly-available and complete formal specifications [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Chowdhury et al., ICSE 2020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Existing generation-based approaches are not as powerful as tools such as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Csmith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(a C language generator)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generated new block combinations could be invalid (i.e., low success rate)</a:t>
            </a:r>
          </a:p>
        </p:txBody>
      </p:sp>
    </p:spTree>
    <p:extLst>
      <p:ext uri="{BB962C8B-B14F-4D97-AF65-F5344CB8AC3E}">
        <p14:creationId xmlns:p14="http://schemas.microsoft.com/office/powerpoint/2010/main" val="372804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E459CF-E241-44EB-849D-D78B3CB9C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429"/>
          <a:stretch/>
        </p:blipFill>
        <p:spPr>
          <a:xfrm>
            <a:off x="0" y="0"/>
            <a:ext cx="12216680" cy="6858000"/>
          </a:xfrm>
          <a:prstGeom prst="rect">
            <a:avLst/>
          </a:prstGeom>
        </p:spPr>
      </p:pic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2567186"/>
            <a:ext cx="6840760" cy="17236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approach: </a:t>
            </a:r>
            <a:br>
              <a:rPr kumimoji="1" lang="en-US" altLang="zh-CN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fr-FR" altLang="zh-CN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Controllable zOMbie Blocks mutATion (COMBAT)</a:t>
            </a:r>
            <a:endParaRPr kumimoji="1" lang="zh-CN" altLang="en-US" sz="3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16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1672608" y="1988840"/>
            <a:ext cx="11449272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592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COMBAT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1" lang="en-US" altLang="zh-CN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ontrollable z</a:t>
            </a:r>
            <a:r>
              <a:rPr kumimoji="1" lang="en-US" altLang="zh-CN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OM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bie </a:t>
            </a:r>
            <a:r>
              <a:rPr kumimoji="1" lang="en-US" altLang="zh-CN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locks mut</a:t>
            </a:r>
            <a:r>
              <a:rPr kumimoji="1" lang="en-US" altLang="zh-CN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ion)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pPr algn="r">
                <a:defRPr/>
              </a:pPr>
              <a:t>17</a:t>
            </a:fld>
            <a:endParaRPr lang="zh-CN" altLang="en-US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15E7CC-4DD7-557C-AE3F-004624498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70" y="1052736"/>
            <a:ext cx="9851659" cy="3537025"/>
          </a:xfrm>
          <a:prstGeom prst="rect">
            <a:avLst/>
          </a:prstGeom>
        </p:spPr>
      </p:pic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E48FFF18-21A3-571D-D6DD-6F788F56895C}"/>
              </a:ext>
            </a:extLst>
          </p:cNvPr>
          <p:cNvSpPr txBox="1">
            <a:spLocks/>
          </p:cNvSpPr>
          <p:nvPr/>
        </p:nvSpPr>
        <p:spPr>
          <a:xfrm>
            <a:off x="272338" y="4365104"/>
            <a:ext cx="11521280" cy="22322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手札字体" panose="03000500000000000000" pitchFamily="66" charset="-122"/>
                <a:ea typeface="手札字体" panose="03000500000000000000" pitchFamily="66" charset="-122"/>
              </a:rPr>
              <a:t>A: generate new variant space, while ensuring the CPS model equivalence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手札字体" panose="03000500000000000000" pitchFamily="66" charset="-122"/>
                <a:ea typeface="手札字体" panose="03000500000000000000" pitchFamily="66" charset="-122"/>
              </a:rPr>
              <a:t>B: generate diverse block combinations in variant space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手札字体" panose="03000500000000000000" pitchFamily="66" charset="-122"/>
                <a:ea typeface="手札字体" panose="03000500000000000000" pitchFamily="66" charset="-122"/>
              </a:rPr>
              <a:t>C: differential testing to find bugs</a:t>
            </a:r>
          </a:p>
        </p:txBody>
      </p:sp>
    </p:spTree>
    <p:extLst>
      <p:ext uri="{BB962C8B-B14F-4D97-AF65-F5344CB8AC3E}">
        <p14:creationId xmlns:p14="http://schemas.microsoft.com/office/powerpoint/2010/main" val="290408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 Mutation Component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pPr algn="r">
                <a:defRPr/>
              </a:pPr>
              <a:t>18</a:t>
            </a:fld>
            <a:endParaRPr lang="zh-CN" altLang="en-US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pic>
        <p:nvPicPr>
          <p:cNvPr id="103" name="图片 102">
            <a:extLst>
              <a:ext uri="{FF2B5EF4-FFF2-40B4-BE49-F238E27FC236}">
                <a16:creationId xmlns:a16="http://schemas.microsoft.com/office/drawing/2014/main" id="{89D3682B-2087-0822-13AB-5D3B8CCF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188126"/>
            <a:ext cx="5229088" cy="3021153"/>
          </a:xfrm>
          <a:prstGeom prst="rect">
            <a:avLst/>
          </a:prstGeom>
        </p:spPr>
      </p:pic>
      <p:sp>
        <p:nvSpPr>
          <p:cNvPr id="107" name="圆角矩形 18">
            <a:extLst>
              <a:ext uri="{FF2B5EF4-FFF2-40B4-BE49-F238E27FC236}">
                <a16:creationId xmlns:a16="http://schemas.microsoft.com/office/drawing/2014/main" id="{4C35638C-345E-1404-2895-9F38FE4E26B6}"/>
              </a:ext>
            </a:extLst>
          </p:cNvPr>
          <p:cNvSpPr/>
          <p:nvPr/>
        </p:nvSpPr>
        <p:spPr>
          <a:xfrm>
            <a:off x="9095517" y="4205856"/>
            <a:ext cx="2877643" cy="10571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BF27B505-E20D-E03C-0AA0-0B7388E9A668}"/>
              </a:ext>
            </a:extLst>
          </p:cNvPr>
          <p:cNvSpPr txBox="1"/>
          <p:nvPr/>
        </p:nvSpPr>
        <p:spPr>
          <a:xfrm>
            <a:off x="9248760" y="5295125"/>
            <a:ext cx="260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手札字体" panose="03000500000000000000" pitchFamily="66" charset="-122"/>
                <a:ea typeface="手札字体" panose="03000500000000000000" pitchFamily="66" charset="-122"/>
                <a:cs typeface="Times New Roman" panose="02020603050405020304" pitchFamily="18" charset="0"/>
              </a:rPr>
              <a:t>Variant space</a:t>
            </a:r>
            <a:endParaRPr lang="zh-CN" altLang="en-US" sz="2800" b="1" dirty="0">
              <a:latin typeface="手札字体" panose="03000500000000000000" pitchFamily="66" charset="-122"/>
              <a:ea typeface="手札字体" panose="030005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10" name="Google Shape;102;p16">
            <a:extLst>
              <a:ext uri="{FF2B5EF4-FFF2-40B4-BE49-F238E27FC236}">
                <a16:creationId xmlns:a16="http://schemas.microsoft.com/office/drawing/2014/main" id="{90CD47DF-9C89-4F0F-92F3-011F655458BB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6264696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手札字体" panose="03000500000000000000" pitchFamily="66" charset="-122"/>
                <a:ea typeface="手札字体" panose="03000500000000000000" pitchFamily="66" charset="-122"/>
              </a:rPr>
              <a:t>Add </a:t>
            </a:r>
            <a:r>
              <a:rPr lang="en-US" altLang="zh-CN" b="1" dirty="0">
                <a:solidFill>
                  <a:srgbClr val="C00000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t>assertion blocks </a:t>
            </a:r>
            <a:r>
              <a:rPr lang="en-US" altLang="zh-CN" dirty="0">
                <a:latin typeface="手札字体" panose="03000500000000000000" pitchFamily="66" charset="-122"/>
                <a:ea typeface="手札字体" panose="03000500000000000000" pitchFamily="66" charset="-122"/>
              </a:rPr>
              <a:t>to alter the control and data flows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手札字体" panose="03000500000000000000" pitchFamily="66" charset="-122"/>
                <a:ea typeface="手札字体" panose="03000500000000000000" pitchFamily="66" charset="-122"/>
              </a:rPr>
              <a:t>The false branch is the new variant space, if it does not execute given a certain input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et al. (OOPSLA2016:849-863)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Tolksdorf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al. (ISSTA2019:273-283)</a:t>
            </a:r>
          </a:p>
        </p:txBody>
      </p:sp>
    </p:spTree>
    <p:extLst>
      <p:ext uri="{BB962C8B-B14F-4D97-AF65-F5344CB8AC3E}">
        <p14:creationId xmlns:p14="http://schemas.microsoft.com/office/powerpoint/2010/main" val="388075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19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7D2B8E-46F5-64FB-9EDD-9B9A74A3B2F2}"/>
              </a:ext>
            </a:extLst>
          </p:cNvPr>
          <p:cNvGrpSpPr/>
          <p:nvPr/>
        </p:nvGrpSpPr>
        <p:grpSpPr>
          <a:xfrm>
            <a:off x="6744072" y="1196752"/>
            <a:ext cx="5229088" cy="3685489"/>
            <a:chOff x="6744072" y="2695839"/>
            <a:chExt cx="5229088" cy="368548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BD1658D-C263-1BB8-680C-CDEC3C121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2751109"/>
              <a:ext cx="5229088" cy="3021153"/>
            </a:xfrm>
            <a:prstGeom prst="rect">
              <a:avLst/>
            </a:prstGeom>
          </p:spPr>
        </p:pic>
        <p:sp>
          <p:nvSpPr>
            <p:cNvPr id="16" name="圆角矩形 18">
              <a:extLst>
                <a:ext uri="{FF2B5EF4-FFF2-40B4-BE49-F238E27FC236}">
                  <a16:creationId xmlns:a16="http://schemas.microsoft.com/office/drawing/2014/main" id="{30E2CF67-5E1A-8BB9-31D5-3EA7B819F15B}"/>
                </a:ext>
              </a:extLst>
            </p:cNvPr>
            <p:cNvSpPr/>
            <p:nvPr/>
          </p:nvSpPr>
          <p:spPr>
            <a:xfrm>
              <a:off x="9095517" y="4768839"/>
              <a:ext cx="2877643" cy="10571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3364C5A-4822-27A1-8842-16C136068277}"/>
                </a:ext>
              </a:extLst>
            </p:cNvPr>
            <p:cNvSpPr txBox="1"/>
            <p:nvPr/>
          </p:nvSpPr>
          <p:spPr>
            <a:xfrm>
              <a:off x="9264352" y="5858108"/>
              <a:ext cx="2708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Variant space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5A3CDDE-CDF8-B6E1-3426-8E9A6F573EAB}"/>
                </a:ext>
              </a:extLst>
            </p:cNvPr>
            <p:cNvSpPr/>
            <p:nvPr/>
          </p:nvSpPr>
          <p:spPr>
            <a:xfrm>
              <a:off x="6960096" y="3946394"/>
              <a:ext cx="118094" cy="117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1B6C3C9-520A-1811-0A93-6CFCE66C21F9}"/>
                </a:ext>
              </a:extLst>
            </p:cNvPr>
            <p:cNvSpPr/>
            <p:nvPr/>
          </p:nvSpPr>
          <p:spPr>
            <a:xfrm>
              <a:off x="9336360" y="3775959"/>
              <a:ext cx="118094" cy="117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533C0FD-7543-5455-EA41-A7F2CD605121}"/>
                </a:ext>
              </a:extLst>
            </p:cNvPr>
            <p:cNvSpPr/>
            <p:nvPr/>
          </p:nvSpPr>
          <p:spPr>
            <a:xfrm>
              <a:off x="9794330" y="3775959"/>
              <a:ext cx="118094" cy="117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9BBF049-3218-7D33-8B00-CA71C2E08D0A}"/>
                </a:ext>
              </a:extLst>
            </p:cNvPr>
            <p:cNvSpPr/>
            <p:nvPr/>
          </p:nvSpPr>
          <p:spPr>
            <a:xfrm>
              <a:off x="10344472" y="3775959"/>
              <a:ext cx="118094" cy="117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96EEDDA-2A72-6562-FEA1-348271637398}"/>
                </a:ext>
              </a:extLst>
            </p:cNvPr>
            <p:cNvSpPr/>
            <p:nvPr/>
          </p:nvSpPr>
          <p:spPr>
            <a:xfrm>
              <a:off x="6960096" y="2695839"/>
              <a:ext cx="118094" cy="117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07BF97D-AEE9-3D45-43AC-8FA18DAF5C74}"/>
              </a:ext>
            </a:extLst>
          </p:cNvPr>
          <p:cNvGrpSpPr/>
          <p:nvPr/>
        </p:nvGrpSpPr>
        <p:grpSpPr>
          <a:xfrm>
            <a:off x="6809561" y="4926649"/>
            <a:ext cx="3034101" cy="1631841"/>
            <a:chOff x="7428465" y="1115866"/>
            <a:chExt cx="3034101" cy="163184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0BBC105-2341-8F89-0B09-38D7E2781291}"/>
                </a:ext>
              </a:extLst>
            </p:cNvPr>
            <p:cNvSpPr/>
            <p:nvPr/>
          </p:nvSpPr>
          <p:spPr>
            <a:xfrm>
              <a:off x="7431698" y="1115866"/>
              <a:ext cx="118094" cy="117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0D2EE14-E4D2-0F65-C6D6-F12392131691}"/>
                </a:ext>
              </a:extLst>
            </p:cNvPr>
            <p:cNvSpPr/>
            <p:nvPr/>
          </p:nvSpPr>
          <p:spPr>
            <a:xfrm>
              <a:off x="7922122" y="1366925"/>
              <a:ext cx="720080" cy="72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unit32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E70FA60-6963-27F4-4AE8-1540ACE94BC9}"/>
                </a:ext>
              </a:extLst>
            </p:cNvPr>
            <p:cNvSpPr txBox="1"/>
            <p:nvPr/>
          </p:nvSpPr>
          <p:spPr>
            <a:xfrm>
              <a:off x="7428465" y="2069207"/>
              <a:ext cx="17073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Datatype Conversion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6FBC3E1-1A9C-1E1F-5B58-7A9364C45C63}"/>
                </a:ext>
              </a:extLst>
            </p:cNvPr>
            <p:cNvSpPr/>
            <p:nvPr/>
          </p:nvSpPr>
          <p:spPr>
            <a:xfrm>
              <a:off x="9212634" y="1366925"/>
              <a:ext cx="720080" cy="72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CC27062-CEBC-2E41-ABBD-FAFA8C74CD09}"/>
                </a:ext>
              </a:extLst>
            </p:cNvPr>
            <p:cNvSpPr txBox="1"/>
            <p:nvPr/>
          </p:nvSpPr>
          <p:spPr>
            <a:xfrm>
              <a:off x="8755172" y="2204156"/>
              <a:ext cx="170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15C5626E-9ACC-30D7-DB1B-5E073807A56C}"/>
                </a:ext>
              </a:extLst>
            </p:cNvPr>
            <p:cNvCxnSpPr>
              <a:stCxn id="3" idx="3"/>
              <a:endCxn id="27" idx="1"/>
            </p:cNvCxnSpPr>
            <p:nvPr/>
          </p:nvCxnSpPr>
          <p:spPr>
            <a:xfrm>
              <a:off x="8642202" y="1726925"/>
              <a:ext cx="5704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D2F962F-55B4-FD9F-D1BC-FFDA52995EBA}"/>
                </a:ext>
              </a:extLst>
            </p:cNvPr>
            <p:cNvSpPr/>
            <p:nvPr/>
          </p:nvSpPr>
          <p:spPr>
            <a:xfrm>
              <a:off x="7483457" y="1178067"/>
              <a:ext cx="2861015" cy="1569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梯形 1">
            <a:extLst>
              <a:ext uri="{FF2B5EF4-FFF2-40B4-BE49-F238E27FC236}">
                <a16:creationId xmlns:a16="http://schemas.microsoft.com/office/drawing/2014/main" id="{1976F53F-F6D4-906E-D39E-9F82FA0EB530}"/>
              </a:ext>
            </a:extLst>
          </p:cNvPr>
          <p:cNvSpPr/>
          <p:nvPr/>
        </p:nvSpPr>
        <p:spPr>
          <a:xfrm>
            <a:off x="6930888" y="3400648"/>
            <a:ext cx="2681153" cy="1534898"/>
          </a:xfrm>
          <a:custGeom>
            <a:avLst/>
            <a:gdLst>
              <a:gd name="connsiteX0" fmla="*/ 0 w 648072"/>
              <a:gd name="connsiteY0" fmla="*/ 1534898 h 1534898"/>
              <a:gd name="connsiteX1" fmla="*/ 162018 w 648072"/>
              <a:gd name="connsiteY1" fmla="*/ 0 h 1534898"/>
              <a:gd name="connsiteX2" fmla="*/ 486054 w 648072"/>
              <a:gd name="connsiteY2" fmla="*/ 0 h 1534898"/>
              <a:gd name="connsiteX3" fmla="*/ 648072 w 648072"/>
              <a:gd name="connsiteY3" fmla="*/ 1534898 h 1534898"/>
              <a:gd name="connsiteX4" fmla="*/ 0 w 648072"/>
              <a:gd name="connsiteY4" fmla="*/ 1534898 h 1534898"/>
              <a:gd name="connsiteX0" fmla="*/ 0 w 2681153"/>
              <a:gd name="connsiteY0" fmla="*/ 1534898 h 1534898"/>
              <a:gd name="connsiteX1" fmla="*/ 162018 w 2681153"/>
              <a:gd name="connsiteY1" fmla="*/ 0 h 1534898"/>
              <a:gd name="connsiteX2" fmla="*/ 486054 w 2681153"/>
              <a:gd name="connsiteY2" fmla="*/ 0 h 1534898"/>
              <a:gd name="connsiteX3" fmla="*/ 2681153 w 2681153"/>
              <a:gd name="connsiteY3" fmla="*/ 1525171 h 1534898"/>
              <a:gd name="connsiteX4" fmla="*/ 0 w 2681153"/>
              <a:gd name="connsiteY4" fmla="*/ 1534898 h 15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153" h="1534898">
                <a:moveTo>
                  <a:pt x="0" y="1534898"/>
                </a:moveTo>
                <a:lnTo>
                  <a:pt x="162018" y="0"/>
                </a:lnTo>
                <a:lnTo>
                  <a:pt x="486054" y="0"/>
                </a:lnTo>
                <a:lnTo>
                  <a:pt x="2681153" y="1525171"/>
                </a:lnTo>
                <a:lnTo>
                  <a:pt x="0" y="153489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3">
            <a:extLst>
              <a:ext uri="{FF2B5EF4-FFF2-40B4-BE49-F238E27FC236}">
                <a16:creationId xmlns:a16="http://schemas.microsoft.com/office/drawing/2014/main" id="{14D855BA-C952-77B7-F5B7-69E23DA1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 Mutation Component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Google Shape;102;p16">
            <a:extLst>
              <a:ext uri="{FF2B5EF4-FFF2-40B4-BE49-F238E27FC236}">
                <a16:creationId xmlns:a16="http://schemas.microsoft.com/office/drawing/2014/main" id="{685352D5-3215-4356-9368-D33F7C8FAED5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6264696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small mutation could trigger vastly different sampling times/ datatypes (e.g., unit32-&gt;double) for many blocks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Record sampling times and datatypes of the seed CPS model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Fix datatypes by adding datatype conversion blocks before each block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Fix sampling times of the inputs</a:t>
            </a:r>
          </a:p>
        </p:txBody>
      </p:sp>
    </p:spTree>
    <p:extLst>
      <p:ext uri="{BB962C8B-B14F-4D97-AF65-F5344CB8AC3E}">
        <p14:creationId xmlns:p14="http://schemas.microsoft.com/office/powerpoint/2010/main" val="137027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9272013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Cyber-Physical System (CPS) and Simulink</a:t>
            </a:r>
            <a:endParaRPr kumimoji="1" lang="zh-CN" altLang="en-US" dirty="0">
              <a:solidFill>
                <a:srgbClr val="C00000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53107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pPr algn="r">
                <a:defRPr/>
              </a:pPr>
              <a:t>2</a:t>
            </a:fld>
            <a:endParaRPr lang="zh-CN" altLang="en-US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40" name="Google Shape;102;p16">
            <a:extLst>
              <a:ext uri="{FF2B5EF4-FFF2-40B4-BE49-F238E27FC236}">
                <a16:creationId xmlns:a16="http://schemas.microsoft.com/office/drawing/2014/main" id="{766BAE26-E644-7992-1505-661BD12050D5}"/>
              </a:ext>
            </a:extLst>
          </p:cNvPr>
          <p:cNvSpPr txBox="1">
            <a:spLocks/>
          </p:cNvSpPr>
          <p:nvPr/>
        </p:nvSpPr>
        <p:spPr>
          <a:xfrm>
            <a:off x="407368" y="1250064"/>
            <a:ext cx="684076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CPS is a complex engineered system that links cyberspace with the physical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Applications: aerospace, automotive, healthcare 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212121"/>
              </a:solidFill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212121"/>
                </a:solidFill>
                <a:latin typeface="Roboto" panose="02000000000000000000" pitchFamily="2" charset="0"/>
              </a:rPr>
              <a:t>Simulink is the most-used tool chain to</a:t>
            </a:r>
            <a:r>
              <a:rPr lang="en-US" altLang="zh-CN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model the information domain of CPS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architecture modeling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Real-time simulation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Automatic code generation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7774A8-4709-4417-A0A4-91F1E075CEA0}"/>
              </a:ext>
            </a:extLst>
          </p:cNvPr>
          <p:cNvSpPr txBox="1"/>
          <p:nvPr/>
        </p:nvSpPr>
        <p:spPr>
          <a:xfrm>
            <a:off x="7176120" y="2418821"/>
            <a:ext cx="1734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aerospace</a:t>
            </a:r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16" name="Picture 8" descr=" ">
            <a:extLst>
              <a:ext uri="{FF2B5EF4-FFF2-40B4-BE49-F238E27FC236}">
                <a16:creationId xmlns:a16="http://schemas.microsoft.com/office/drawing/2014/main" id="{4F5072A8-0C69-4FC7-B44C-B42C86412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4" t="-1373" r="19488" b="-1"/>
          <a:stretch/>
        </p:blipFill>
        <p:spPr bwMode="auto">
          <a:xfrm flipV="1">
            <a:off x="8452231" y="3744001"/>
            <a:ext cx="2247670" cy="2247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gure 2. System overview of a Voyage self-driving taxi. ">
            <a:extLst>
              <a:ext uri="{FF2B5EF4-FFF2-40B4-BE49-F238E27FC236}">
                <a16:creationId xmlns:a16="http://schemas.microsoft.com/office/drawing/2014/main" id="{320A1AD3-9476-433B-BF4D-C6603FDFA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"/>
          <a:stretch/>
        </p:blipFill>
        <p:spPr bwMode="auto">
          <a:xfrm>
            <a:off x="8661588" y="1924064"/>
            <a:ext cx="1828956" cy="8607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56A451C-8129-42A1-855C-68B9F4335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671" y="2851706"/>
            <a:ext cx="1421067" cy="799350"/>
          </a:xfrm>
          <a:prstGeom prst="ellipse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61A19BB-99CF-4D94-BCED-D31A5F7AD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908" y="2851707"/>
            <a:ext cx="1422000" cy="799348"/>
          </a:xfrm>
          <a:prstGeom prst="ellipse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3E5E47B-EFFA-4187-A5C0-693F5C72244C}"/>
              </a:ext>
            </a:extLst>
          </p:cNvPr>
          <p:cNvCxnSpPr>
            <a:cxnSpLocks/>
            <a:stCxn id="16" idx="4"/>
            <a:endCxn id="17" idx="4"/>
          </p:cNvCxnSpPr>
          <p:nvPr/>
        </p:nvCxnSpPr>
        <p:spPr>
          <a:xfrm flipV="1">
            <a:off x="9576066" y="2784800"/>
            <a:ext cx="0" cy="959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E1096A9-024F-40D9-9E36-D174749C2954}"/>
              </a:ext>
            </a:extLst>
          </p:cNvPr>
          <p:cNvCxnSpPr>
            <a:cxnSpLocks/>
            <a:stCxn id="16" idx="5"/>
            <a:endCxn id="19" idx="4"/>
          </p:cNvCxnSpPr>
          <p:nvPr/>
        </p:nvCxnSpPr>
        <p:spPr>
          <a:xfrm flipV="1">
            <a:off x="10370737" y="3651055"/>
            <a:ext cx="817171" cy="422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E14C205-93FD-47F4-81EB-6D755ADAD27C}"/>
              </a:ext>
            </a:extLst>
          </p:cNvPr>
          <p:cNvCxnSpPr>
            <a:cxnSpLocks/>
            <a:stCxn id="16" idx="3"/>
            <a:endCxn id="18" idx="4"/>
          </p:cNvCxnSpPr>
          <p:nvPr/>
        </p:nvCxnSpPr>
        <p:spPr>
          <a:xfrm flipH="1" flipV="1">
            <a:off x="8043205" y="3651056"/>
            <a:ext cx="738190" cy="422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E0D8136-BD3A-4C5A-94DE-E72D9B4C3A3D}"/>
              </a:ext>
            </a:extLst>
          </p:cNvPr>
          <p:cNvSpPr txBox="1"/>
          <p:nvPr/>
        </p:nvSpPr>
        <p:spPr>
          <a:xfrm>
            <a:off x="10320824" y="2432078"/>
            <a:ext cx="1734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healthcare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59B1C1D-570C-4166-AA63-562504B4CF8D}"/>
              </a:ext>
            </a:extLst>
          </p:cNvPr>
          <p:cNvSpPr txBox="1"/>
          <p:nvPr/>
        </p:nvSpPr>
        <p:spPr>
          <a:xfrm>
            <a:off x="8706828" y="1540991"/>
            <a:ext cx="1734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automotive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05AB57D-C71B-43B3-8066-5F87F0979EE4}"/>
              </a:ext>
            </a:extLst>
          </p:cNvPr>
          <p:cNvSpPr txBox="1"/>
          <p:nvPr/>
        </p:nvSpPr>
        <p:spPr>
          <a:xfrm>
            <a:off x="8405893" y="5991671"/>
            <a:ext cx="2336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CPS &amp; Simulink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4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 Variant Generation Component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20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41F4C0D-0612-CD36-0671-1FF922F8481F}"/>
              </a:ext>
            </a:extLst>
          </p:cNvPr>
          <p:cNvSpPr txBox="1"/>
          <p:nvPr/>
        </p:nvSpPr>
        <p:spPr>
          <a:xfrm>
            <a:off x="8400256" y="6113829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Block combinations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Google Shape;102;p16">
            <a:extLst>
              <a:ext uri="{FF2B5EF4-FFF2-40B4-BE49-F238E27FC236}">
                <a16:creationId xmlns:a16="http://schemas.microsoft.com/office/drawing/2014/main" id="{C7B24B29-5ACE-482D-8976-6175C9E1F548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6264696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generate valid block combinations, we use Markov chain Monte Carlo (MCMC) optimization sampling strategy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Generate block combinations by sampling valid CPS models in a pool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 et al. (OOPSLA2015:386-399)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Chen et al. (ICSE2019:1257-1268)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509098-B004-4269-A63D-5DAFB2AABECA}"/>
              </a:ext>
            </a:extLst>
          </p:cNvPr>
          <p:cNvGrpSpPr/>
          <p:nvPr/>
        </p:nvGrpSpPr>
        <p:grpSpPr>
          <a:xfrm>
            <a:off x="7222123" y="1341896"/>
            <a:ext cx="2512268" cy="963810"/>
            <a:chOff x="5642827" y="4061917"/>
            <a:chExt cx="3645870" cy="162991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5B26A1-60F7-4E3D-AD01-69413A7E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2827" y="4061917"/>
              <a:ext cx="1254288" cy="62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0190417-621F-4002-AAAB-A9EC79B70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620" y="5032704"/>
              <a:ext cx="1254288" cy="62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21C65D6-A3FF-4E08-AEEE-9B9C936E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7936" y="4993619"/>
              <a:ext cx="1634846" cy="698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8264C4-0101-4511-96E5-1F17C8A7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4672" y="4349952"/>
              <a:ext cx="1254288" cy="840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691ECF4-CB59-4FDA-8940-8D0F8FA92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3851" y="4106982"/>
              <a:ext cx="1634846" cy="698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CB4ED4E-B465-424C-8AD3-3FE6909D8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556" y="1397645"/>
            <a:ext cx="1407726" cy="87133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48D8D1F-4DF3-4C94-9691-9E146E3E0C9C}"/>
              </a:ext>
            </a:extLst>
          </p:cNvPr>
          <p:cNvSpPr txBox="1"/>
          <p:nvPr/>
        </p:nvSpPr>
        <p:spPr>
          <a:xfrm>
            <a:off x="7817354" y="238979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CPS model pool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843412F-A07F-45D1-983E-899C181ED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4" y="3023853"/>
            <a:ext cx="5229088" cy="3021153"/>
          </a:xfrm>
          <a:prstGeom prst="rect">
            <a:avLst/>
          </a:prstGeom>
        </p:spPr>
      </p:pic>
      <p:sp>
        <p:nvSpPr>
          <p:cNvPr id="26" name="圆角矩形 18">
            <a:extLst>
              <a:ext uri="{FF2B5EF4-FFF2-40B4-BE49-F238E27FC236}">
                <a16:creationId xmlns:a16="http://schemas.microsoft.com/office/drawing/2014/main" id="{241144F4-7970-41B5-854E-8AEAA18F5AF0}"/>
              </a:ext>
            </a:extLst>
          </p:cNvPr>
          <p:cNvSpPr/>
          <p:nvPr/>
        </p:nvSpPr>
        <p:spPr>
          <a:xfrm>
            <a:off x="11263719" y="5256102"/>
            <a:ext cx="561220" cy="504056"/>
          </a:xfrm>
          <a:prstGeom prst="round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18">
            <a:extLst>
              <a:ext uri="{FF2B5EF4-FFF2-40B4-BE49-F238E27FC236}">
                <a16:creationId xmlns:a16="http://schemas.microsoft.com/office/drawing/2014/main" id="{29ACB376-219E-4797-9953-C8E2CC417E30}"/>
              </a:ext>
            </a:extLst>
          </p:cNvPr>
          <p:cNvSpPr/>
          <p:nvPr/>
        </p:nvSpPr>
        <p:spPr>
          <a:xfrm>
            <a:off x="10733031" y="5079266"/>
            <a:ext cx="1267625" cy="965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燕尾形 1">
            <a:extLst>
              <a:ext uri="{FF2B5EF4-FFF2-40B4-BE49-F238E27FC236}">
                <a16:creationId xmlns:a16="http://schemas.microsoft.com/office/drawing/2014/main" id="{C5D42201-B4AF-4011-AA56-53CD2A2BEAD4}"/>
              </a:ext>
            </a:extLst>
          </p:cNvPr>
          <p:cNvSpPr/>
          <p:nvPr/>
        </p:nvSpPr>
        <p:spPr>
          <a:xfrm rot="4553963">
            <a:off x="8988686" y="3659887"/>
            <a:ext cx="2188787" cy="295783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18">
            <a:extLst>
              <a:ext uri="{FF2B5EF4-FFF2-40B4-BE49-F238E27FC236}">
                <a16:creationId xmlns:a16="http://schemas.microsoft.com/office/drawing/2014/main" id="{5B21688A-5743-4159-8590-F454B71252C4}"/>
              </a:ext>
            </a:extLst>
          </p:cNvPr>
          <p:cNvSpPr/>
          <p:nvPr/>
        </p:nvSpPr>
        <p:spPr>
          <a:xfrm>
            <a:off x="9078659" y="4912799"/>
            <a:ext cx="1763031" cy="11858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94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 Variant Generation Component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21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41F4C0D-0612-CD36-0671-1FF922F8481F}"/>
              </a:ext>
            </a:extLst>
          </p:cNvPr>
          <p:cNvSpPr txBox="1"/>
          <p:nvPr/>
        </p:nvSpPr>
        <p:spPr>
          <a:xfrm>
            <a:off x="8400256" y="6113829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Block combinations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Google Shape;102;p16">
            <a:extLst>
              <a:ext uri="{FF2B5EF4-FFF2-40B4-BE49-F238E27FC236}">
                <a16:creationId xmlns:a16="http://schemas.microsoft.com/office/drawing/2014/main" id="{C7B24B29-5ACE-482D-8976-6175C9E1F548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6264696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Zombie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regions could still output a fixed value that affect the outside world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add a sink block to eliminate this impact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509098-B004-4269-A63D-5DAFB2AABECA}"/>
              </a:ext>
            </a:extLst>
          </p:cNvPr>
          <p:cNvGrpSpPr/>
          <p:nvPr/>
        </p:nvGrpSpPr>
        <p:grpSpPr>
          <a:xfrm>
            <a:off x="7222123" y="1341896"/>
            <a:ext cx="2512268" cy="963810"/>
            <a:chOff x="5642827" y="4061917"/>
            <a:chExt cx="3645870" cy="162991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5B26A1-60F7-4E3D-AD01-69413A7E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2827" y="4061917"/>
              <a:ext cx="1254288" cy="62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0190417-621F-4002-AAAB-A9EC79B70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620" y="5032704"/>
              <a:ext cx="1254288" cy="62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21C65D6-A3FF-4E08-AEEE-9B9C936E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7936" y="4993619"/>
              <a:ext cx="1634846" cy="698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8264C4-0101-4511-96E5-1F17C8A7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4672" y="4349952"/>
              <a:ext cx="1254288" cy="840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691ECF4-CB59-4FDA-8940-8D0F8FA92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3851" y="4106982"/>
              <a:ext cx="1634846" cy="698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CB4ED4E-B465-424C-8AD3-3FE6909D8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556" y="1397645"/>
            <a:ext cx="1407726" cy="87133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48D8D1F-4DF3-4C94-9691-9E146E3E0C9C}"/>
              </a:ext>
            </a:extLst>
          </p:cNvPr>
          <p:cNvSpPr txBox="1"/>
          <p:nvPr/>
        </p:nvSpPr>
        <p:spPr>
          <a:xfrm>
            <a:off x="7817354" y="238979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CPS model pool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843412F-A07F-45D1-983E-899C181ED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4" y="3023853"/>
            <a:ext cx="5229088" cy="3021153"/>
          </a:xfrm>
          <a:prstGeom prst="rect">
            <a:avLst/>
          </a:prstGeom>
        </p:spPr>
      </p:pic>
      <p:sp>
        <p:nvSpPr>
          <p:cNvPr id="26" name="圆角矩形 18">
            <a:extLst>
              <a:ext uri="{FF2B5EF4-FFF2-40B4-BE49-F238E27FC236}">
                <a16:creationId xmlns:a16="http://schemas.microsoft.com/office/drawing/2014/main" id="{241144F4-7970-41B5-854E-8AEAA18F5AF0}"/>
              </a:ext>
            </a:extLst>
          </p:cNvPr>
          <p:cNvSpPr/>
          <p:nvPr/>
        </p:nvSpPr>
        <p:spPr>
          <a:xfrm>
            <a:off x="11263719" y="5256102"/>
            <a:ext cx="561220" cy="504056"/>
          </a:xfrm>
          <a:prstGeom prst="round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燕尾形 1">
            <a:extLst>
              <a:ext uri="{FF2B5EF4-FFF2-40B4-BE49-F238E27FC236}">
                <a16:creationId xmlns:a16="http://schemas.microsoft.com/office/drawing/2014/main" id="{C5D42201-B4AF-4011-AA56-53CD2A2BEAD4}"/>
              </a:ext>
            </a:extLst>
          </p:cNvPr>
          <p:cNvSpPr/>
          <p:nvPr/>
        </p:nvSpPr>
        <p:spPr>
          <a:xfrm rot="4553963">
            <a:off x="8988686" y="3659887"/>
            <a:ext cx="2188787" cy="295783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18">
            <a:extLst>
              <a:ext uri="{FF2B5EF4-FFF2-40B4-BE49-F238E27FC236}">
                <a16:creationId xmlns:a16="http://schemas.microsoft.com/office/drawing/2014/main" id="{5B21688A-5743-4159-8590-F454B71252C4}"/>
              </a:ext>
            </a:extLst>
          </p:cNvPr>
          <p:cNvSpPr/>
          <p:nvPr/>
        </p:nvSpPr>
        <p:spPr>
          <a:xfrm>
            <a:off x="9078659" y="4912799"/>
            <a:ext cx="1763031" cy="11858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88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22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E1617D0-3CB3-5580-96FB-397B0887E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4" y="2895796"/>
            <a:ext cx="6282114" cy="3629548"/>
          </a:xfrm>
          <a:prstGeom prst="rect">
            <a:avLst/>
          </a:prstGeom>
        </p:spPr>
      </p:pic>
      <p:sp>
        <p:nvSpPr>
          <p:cNvPr id="29" name="右箭头 1">
            <a:extLst>
              <a:ext uri="{FF2B5EF4-FFF2-40B4-BE49-F238E27FC236}">
                <a16:creationId xmlns:a16="http://schemas.microsoft.com/office/drawing/2014/main" id="{6644FF8E-835B-88E4-C85D-4A5CCD8C35C1}"/>
              </a:ext>
            </a:extLst>
          </p:cNvPr>
          <p:cNvSpPr/>
          <p:nvPr/>
        </p:nvSpPr>
        <p:spPr>
          <a:xfrm>
            <a:off x="4640023" y="4331369"/>
            <a:ext cx="735897" cy="3044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CAC08AB-E7E4-6383-33BC-6B2CC8AF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6" y="3405886"/>
            <a:ext cx="3887928" cy="225379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44E3E4D8-158F-18BA-E472-01319D7C23F2}"/>
              </a:ext>
            </a:extLst>
          </p:cNvPr>
          <p:cNvSpPr txBox="1"/>
          <p:nvPr/>
        </p:nvSpPr>
        <p:spPr>
          <a:xfrm>
            <a:off x="3287688" y="5910127"/>
            <a:ext cx="371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Equivalent CPS models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0427E140-9978-AAE8-0ED6-85B024A36C26}"/>
              </a:ext>
            </a:extLst>
          </p:cNvPr>
          <p:cNvSpPr/>
          <p:nvPr/>
        </p:nvSpPr>
        <p:spPr>
          <a:xfrm>
            <a:off x="5761882" y="2845621"/>
            <a:ext cx="118094" cy="1175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3D9261BD-7936-F9A7-7616-D15D0E509641}"/>
              </a:ext>
            </a:extLst>
          </p:cNvPr>
          <p:cNvSpPr/>
          <p:nvPr/>
        </p:nvSpPr>
        <p:spPr>
          <a:xfrm>
            <a:off x="5735960" y="4331370"/>
            <a:ext cx="118094" cy="1175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086E8D49-6644-29A9-0BBF-5353471C02B6}"/>
              </a:ext>
            </a:extLst>
          </p:cNvPr>
          <p:cNvSpPr/>
          <p:nvPr/>
        </p:nvSpPr>
        <p:spPr>
          <a:xfrm>
            <a:off x="8616280" y="4115346"/>
            <a:ext cx="118094" cy="1175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447AAFF-31F3-CABE-CF4A-6242FC3A20B6}"/>
              </a:ext>
            </a:extLst>
          </p:cNvPr>
          <p:cNvSpPr/>
          <p:nvPr/>
        </p:nvSpPr>
        <p:spPr>
          <a:xfrm>
            <a:off x="9120336" y="4115346"/>
            <a:ext cx="118094" cy="1175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3E3244D-801B-5AB2-25AB-FCE7D7775D9A}"/>
              </a:ext>
            </a:extLst>
          </p:cNvPr>
          <p:cNvSpPr/>
          <p:nvPr/>
        </p:nvSpPr>
        <p:spPr>
          <a:xfrm>
            <a:off x="9840416" y="4115346"/>
            <a:ext cx="118094" cy="1175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6E54A692-50C4-83BA-8C9D-25B147EE77DE}"/>
              </a:ext>
            </a:extLst>
          </p:cNvPr>
          <p:cNvSpPr/>
          <p:nvPr/>
        </p:nvSpPr>
        <p:spPr>
          <a:xfrm>
            <a:off x="11011726" y="5636904"/>
            <a:ext cx="561220" cy="504056"/>
          </a:xfrm>
          <a:prstGeom prst="round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8">
            <a:extLst>
              <a:ext uri="{FF2B5EF4-FFF2-40B4-BE49-F238E27FC236}">
                <a16:creationId xmlns:a16="http://schemas.microsoft.com/office/drawing/2014/main" id="{2E19EF0A-A1FA-2667-5319-F307C591FC3E}"/>
              </a:ext>
            </a:extLst>
          </p:cNvPr>
          <p:cNvSpPr/>
          <p:nvPr/>
        </p:nvSpPr>
        <p:spPr>
          <a:xfrm>
            <a:off x="11011725" y="6275586"/>
            <a:ext cx="561220" cy="216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3">
            <a:extLst>
              <a:ext uri="{FF2B5EF4-FFF2-40B4-BE49-F238E27FC236}">
                <a16:creationId xmlns:a16="http://schemas.microsoft.com/office/drawing/2014/main" id="{2A0D7311-8AEB-060B-4CD4-9493227A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Differential Testing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Google Shape;102;p16">
            <a:extLst>
              <a:ext uri="{FF2B5EF4-FFF2-40B4-BE49-F238E27FC236}">
                <a16:creationId xmlns:a16="http://schemas.microsoft.com/office/drawing/2014/main" id="{1FB4CEAE-6FCE-4EDA-9037-370966FE7A85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593288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Inputs of CPS models are usually continuous signals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compare the outputs of every block to check the output difference</a:t>
            </a:r>
          </a:p>
        </p:txBody>
      </p:sp>
    </p:spTree>
    <p:extLst>
      <p:ext uri="{BB962C8B-B14F-4D97-AF65-F5344CB8AC3E}">
        <p14:creationId xmlns:p14="http://schemas.microsoft.com/office/powerpoint/2010/main" val="878108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E459CF-E241-44EB-849D-D78B3CB9C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429"/>
          <a:stretch/>
        </p:blipFill>
        <p:spPr>
          <a:xfrm>
            <a:off x="0" y="0"/>
            <a:ext cx="12216680" cy="6858000"/>
          </a:xfrm>
          <a:prstGeom prst="rect">
            <a:avLst/>
          </a:prstGeom>
        </p:spPr>
      </p:pic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2567186"/>
            <a:ext cx="6840760" cy="17236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Evaluation</a:t>
            </a:r>
            <a:endParaRPr kumimoji="1" lang="zh-CN" altLang="en-US" sz="3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23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1672608" y="1988840"/>
            <a:ext cx="11449272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627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Dataset and Settings</a:t>
            </a:r>
            <a:endParaRPr kumimoji="1"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24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DA7A8B97-B26E-4BD2-AD01-F0D3D4E7FD97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593288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Seed CPS models</a:t>
            </a:r>
          </a:p>
          <a:p>
            <a:pPr marL="800100" lvl="1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Real-world CPS models in GitHub, and those generated by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SLforge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Baselines</a:t>
            </a:r>
          </a:p>
          <a:p>
            <a:pPr marL="800100" lvl="1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SLforge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Chowdhury et al. (ICSE2018:981-992)</a:t>
            </a:r>
          </a:p>
          <a:p>
            <a:pPr marL="800100" lvl="1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SLEMI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Chowdhury et al. (ICSE 2020:335-346)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Evaluation metrics</a:t>
            </a:r>
          </a:p>
          <a:p>
            <a:pPr marL="800100" lvl="1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Number of bugs found</a:t>
            </a:r>
          </a:p>
          <a:p>
            <a:pPr marL="800100" lvl="1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Submit bugs to MathWorks bug reporting platform for confirmation</a:t>
            </a:r>
          </a:p>
        </p:txBody>
      </p:sp>
    </p:spTree>
    <p:extLst>
      <p:ext uri="{BB962C8B-B14F-4D97-AF65-F5344CB8AC3E}">
        <p14:creationId xmlns:p14="http://schemas.microsoft.com/office/powerpoint/2010/main" val="39532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Research Questions</a:t>
            </a:r>
            <a:endParaRPr kumimoji="1"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25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13EE9842-571D-437B-AFD2-3169AAF06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363464"/>
              </p:ext>
            </p:extLst>
          </p:nvPr>
        </p:nvGraphicFramePr>
        <p:xfrm>
          <a:off x="551384" y="1174055"/>
          <a:ext cx="11017224" cy="484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1232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RQ1. How is the bug-finding capability of COMBAT compared to the state-of-the-art methods?</a:t>
            </a: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pPr algn="r">
                <a:defRPr/>
              </a:pPr>
              <a:t>26</a:t>
            </a:fld>
            <a:endParaRPr lang="zh-CN" altLang="en-US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CE0EF2-2945-DCEE-4C40-57C713FC6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488" y="3417617"/>
            <a:ext cx="4426240" cy="26036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A5BE47-0B9B-185B-4492-62D04FD56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38" y="3657234"/>
            <a:ext cx="6336704" cy="2042932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0A3F0CBF-F96C-A6D5-2192-E5701E1A77BC}"/>
              </a:ext>
            </a:extLst>
          </p:cNvPr>
          <p:cNvSpPr/>
          <p:nvPr/>
        </p:nvSpPr>
        <p:spPr>
          <a:xfrm>
            <a:off x="5682879" y="3657234"/>
            <a:ext cx="1008112" cy="20429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0" name="Google Shape;102;p16">
            <a:extLst>
              <a:ext uri="{FF2B5EF4-FFF2-40B4-BE49-F238E27FC236}">
                <a16:creationId xmlns:a16="http://schemas.microsoft.com/office/drawing/2014/main" id="{61EE9991-3669-44D5-90E1-62828180C61B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593288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COMBAT found more bugs in Simulink R2018a and R2021b in two weeks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Some bugs are not found by the baselines in this testing period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4178BB9-5B7F-465B-AD40-6128EFA896C9}"/>
              </a:ext>
            </a:extLst>
          </p:cNvPr>
          <p:cNvSpPr/>
          <p:nvPr/>
        </p:nvSpPr>
        <p:spPr>
          <a:xfrm>
            <a:off x="7752184" y="3712974"/>
            <a:ext cx="3600400" cy="5801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51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RQ2: Can COMBAT detect new Simulink compiler bugs?</a:t>
            </a: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pPr algn="r">
                <a:defRPr/>
              </a:pPr>
              <a:t>27</a:t>
            </a:fld>
            <a:endParaRPr lang="zh-CN" altLang="en-US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D32CED-267C-4336-9C62-97333591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10" y="2180592"/>
            <a:ext cx="5865907" cy="3171717"/>
          </a:xfrm>
          <a:prstGeom prst="rect">
            <a:avLst/>
          </a:prstGeom>
        </p:spPr>
      </p:pic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7222022E-3608-419D-8F72-85A886FE4095}"/>
              </a:ext>
            </a:extLst>
          </p:cNvPr>
          <p:cNvSpPr txBox="1">
            <a:spLocks/>
          </p:cNvSpPr>
          <p:nvPr/>
        </p:nvSpPr>
        <p:spPr>
          <a:xfrm>
            <a:off x="407367" y="1322072"/>
            <a:ext cx="5616623" cy="5203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 five months, COMBAT found 16 bugs on Simulink R2021b; 11 of them are confirmed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Some bugs affect Simulink R2015-R2021.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SLforge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SLEMI did not find them, though they test Simulink R2015-R2018 in their study</a:t>
            </a:r>
          </a:p>
        </p:txBody>
      </p:sp>
    </p:spTree>
    <p:extLst>
      <p:ext uri="{BB962C8B-B14F-4D97-AF65-F5344CB8AC3E}">
        <p14:creationId xmlns:p14="http://schemas.microsoft.com/office/powerpoint/2010/main" val="2004697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ED0849C-6912-0F4D-8B0D-8BFD8750215A}"/>
              </a:ext>
            </a:extLst>
          </p:cNvPr>
          <p:cNvSpPr txBox="1">
            <a:spLocks/>
          </p:cNvSpPr>
          <p:nvPr/>
        </p:nvSpPr>
        <p:spPr>
          <a:xfrm>
            <a:off x="1736988" y="144622"/>
            <a:ext cx="7807364" cy="5581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1191966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t>Conclusion</a:t>
            </a: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手札字体" panose="03000500000000000000" pitchFamily="66" charset="-122"/>
                <a:ea typeface="手札字体" panose="03000500000000000000" pitchFamily="66" charset="-122"/>
              </a:rPr>
              <a:pPr algn="r">
                <a:defRPr/>
              </a:pPr>
              <a:t>28</a:t>
            </a:fld>
            <a:endParaRPr lang="zh-CN" altLang="en-US" b="1" dirty="0">
              <a:solidFill>
                <a:prstClr val="black"/>
              </a:solidFill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C00CCE34-DEDD-0E41-EC39-6AB0077C5EBB}"/>
              </a:ext>
            </a:extLst>
          </p:cNvPr>
          <p:cNvSpPr/>
          <p:nvPr/>
        </p:nvSpPr>
        <p:spPr>
          <a:xfrm>
            <a:off x="5981195" y="1988840"/>
            <a:ext cx="284909" cy="864096"/>
          </a:xfrm>
          <a:prstGeom prst="rightArrow">
            <a:avLst/>
          </a:prstGeom>
          <a:solidFill>
            <a:srgbClr val="C9C9C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33E345A1-0BDA-8DB0-C24A-49AF3E6AE545}"/>
              </a:ext>
            </a:extLst>
          </p:cNvPr>
          <p:cNvSpPr/>
          <p:nvPr/>
        </p:nvSpPr>
        <p:spPr>
          <a:xfrm>
            <a:off x="5981195" y="4581128"/>
            <a:ext cx="284909" cy="864096"/>
          </a:xfrm>
          <a:prstGeom prst="rightArrow">
            <a:avLst/>
          </a:prstGeom>
          <a:solidFill>
            <a:srgbClr val="C9C9C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BA5091-5FAA-49D8-852B-B078C031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14" y="1142068"/>
            <a:ext cx="4591585" cy="2580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7354D1-C3C6-48FC-87F4-A9E3191A4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14" y="3861048"/>
            <a:ext cx="4577977" cy="25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AAD753-FF8D-4C5D-A74E-3D41B745D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708" y="3860636"/>
            <a:ext cx="4599647" cy="25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0D3A91-7A86-4641-8357-2D9B9D605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708" y="1153207"/>
            <a:ext cx="4586400" cy="2575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41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9" y="161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Developing a CPS with Simulink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53107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3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Google Shape;70;p15">
            <a:extLst>
              <a:ext uri="{FF2B5EF4-FFF2-40B4-BE49-F238E27FC236}">
                <a16:creationId xmlns:a16="http://schemas.microsoft.com/office/drawing/2014/main" id="{9DF18005-2BB8-0DDB-F2A2-F84DA0AE13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69" y="3386048"/>
            <a:ext cx="1275529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C9F9E270-D8CC-A1A9-B3CB-46F9A51F49BB}"/>
              </a:ext>
            </a:extLst>
          </p:cNvPr>
          <p:cNvSpPr txBox="1"/>
          <p:nvPr/>
        </p:nvSpPr>
        <p:spPr>
          <a:xfrm>
            <a:off x="1065333" y="4509120"/>
            <a:ext cx="1584000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Developer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096E4E-11EB-1A84-8137-6AAC889C6CB6}"/>
              </a:ext>
            </a:extLst>
          </p:cNvPr>
          <p:cNvGrpSpPr>
            <a:grpSpLocks noChangeAspect="1"/>
          </p:cNvGrpSpPr>
          <p:nvPr/>
        </p:nvGrpSpPr>
        <p:grpSpPr>
          <a:xfrm>
            <a:off x="911424" y="1217609"/>
            <a:ext cx="1891818" cy="1373172"/>
            <a:chOff x="620333" y="1137947"/>
            <a:chExt cx="2654400" cy="1926686"/>
          </a:xfrm>
        </p:grpSpPr>
        <p:sp>
          <p:nvSpPr>
            <p:cNvPr id="24" name="Google Shape;72;p15">
              <a:extLst>
                <a:ext uri="{FF2B5EF4-FFF2-40B4-BE49-F238E27FC236}">
                  <a16:creationId xmlns:a16="http://schemas.microsoft.com/office/drawing/2014/main" id="{3E379484-DDCF-A7DB-FFF0-7D733519176D}"/>
                </a:ext>
              </a:extLst>
            </p:cNvPr>
            <p:cNvSpPr/>
            <p:nvPr/>
          </p:nvSpPr>
          <p:spPr>
            <a:xfrm>
              <a:off x="620333" y="1137947"/>
              <a:ext cx="2654400" cy="1926686"/>
            </a:xfrm>
            <a:prstGeom prst="wedgeEllipseCallout">
              <a:avLst>
                <a:gd name="adj1" fmla="val -11102"/>
                <a:gd name="adj2" fmla="val 90786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Google Shape;73;p15">
              <a:extLst>
                <a:ext uri="{FF2B5EF4-FFF2-40B4-BE49-F238E27FC236}">
                  <a16:creationId xmlns:a16="http://schemas.microsoft.com/office/drawing/2014/main" id="{0291CC9A-2C36-EEBC-A2AB-50122A2CF60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8734" y="1604167"/>
              <a:ext cx="1189367" cy="59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4;p15">
              <a:extLst>
                <a:ext uri="{FF2B5EF4-FFF2-40B4-BE49-F238E27FC236}">
                  <a16:creationId xmlns:a16="http://schemas.microsoft.com/office/drawing/2014/main" id="{502B38B6-F5C3-258B-4EB4-78305B80BC9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58573" y="1751583"/>
              <a:ext cx="795561" cy="8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5;p15">
              <a:extLst>
                <a:ext uri="{FF2B5EF4-FFF2-40B4-BE49-F238E27FC236}">
                  <a16:creationId xmlns:a16="http://schemas.microsoft.com/office/drawing/2014/main" id="{B916DC9F-17C1-E7C3-8527-A36E7D327FD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00167" y="2068600"/>
              <a:ext cx="958400" cy="95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76;p15">
            <a:extLst>
              <a:ext uri="{FF2B5EF4-FFF2-40B4-BE49-F238E27FC236}">
                <a16:creationId xmlns:a16="http://schemas.microsoft.com/office/drawing/2014/main" id="{67595A76-E466-4F92-7272-9393E229878E}"/>
              </a:ext>
            </a:extLst>
          </p:cNvPr>
          <p:cNvSpPr txBox="1"/>
          <p:nvPr/>
        </p:nvSpPr>
        <p:spPr>
          <a:xfrm>
            <a:off x="1463510" y="1124744"/>
            <a:ext cx="787645" cy="46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098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9" y="161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Developing a CPS with Simulink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53107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4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Google Shape;70;p15">
            <a:extLst>
              <a:ext uri="{FF2B5EF4-FFF2-40B4-BE49-F238E27FC236}">
                <a16:creationId xmlns:a16="http://schemas.microsoft.com/office/drawing/2014/main" id="{9DF18005-2BB8-0DDB-F2A2-F84DA0AE13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69" y="3386048"/>
            <a:ext cx="1275529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C9F9E270-D8CC-A1A9-B3CB-46F9A51F49BB}"/>
              </a:ext>
            </a:extLst>
          </p:cNvPr>
          <p:cNvSpPr txBox="1"/>
          <p:nvPr/>
        </p:nvSpPr>
        <p:spPr>
          <a:xfrm>
            <a:off x="1065333" y="4509120"/>
            <a:ext cx="1584000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Developer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F7EA93A9-08DE-5C58-0AA9-4D350463D356}"/>
              </a:ext>
            </a:extLst>
          </p:cNvPr>
          <p:cNvSpPr/>
          <p:nvPr/>
        </p:nvSpPr>
        <p:spPr>
          <a:xfrm rot="-4534">
            <a:off x="3039096" y="3964010"/>
            <a:ext cx="1216800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Google Shape;89;p15">
            <a:extLst>
              <a:ext uri="{FF2B5EF4-FFF2-40B4-BE49-F238E27FC236}">
                <a16:creationId xmlns:a16="http://schemas.microsoft.com/office/drawing/2014/main" id="{4C893E0A-A9F3-E543-F139-DEA663596E67}"/>
              </a:ext>
            </a:extLst>
          </p:cNvPr>
          <p:cNvSpPr txBox="1"/>
          <p:nvPr/>
        </p:nvSpPr>
        <p:spPr>
          <a:xfrm>
            <a:off x="6697200" y="4181193"/>
            <a:ext cx="1492691" cy="47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Modeling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Google Shape;78;p15">
            <a:extLst>
              <a:ext uri="{FF2B5EF4-FFF2-40B4-BE49-F238E27FC236}">
                <a16:creationId xmlns:a16="http://schemas.microsoft.com/office/drawing/2014/main" id="{FD74077A-B749-74D7-AE8B-8FEE956F5FF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3146" b="4242"/>
          <a:stretch/>
        </p:blipFill>
        <p:spPr>
          <a:xfrm>
            <a:off x="4558261" y="3664405"/>
            <a:ext cx="1944578" cy="729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096E4E-11EB-1A84-8137-6AAC889C6CB6}"/>
              </a:ext>
            </a:extLst>
          </p:cNvPr>
          <p:cNvGrpSpPr>
            <a:grpSpLocks noChangeAspect="1"/>
          </p:cNvGrpSpPr>
          <p:nvPr/>
        </p:nvGrpSpPr>
        <p:grpSpPr>
          <a:xfrm>
            <a:off x="911424" y="1217609"/>
            <a:ext cx="1891818" cy="1373172"/>
            <a:chOff x="620333" y="1137947"/>
            <a:chExt cx="2654400" cy="1926686"/>
          </a:xfrm>
        </p:grpSpPr>
        <p:sp>
          <p:nvSpPr>
            <p:cNvPr id="24" name="Google Shape;72;p15">
              <a:extLst>
                <a:ext uri="{FF2B5EF4-FFF2-40B4-BE49-F238E27FC236}">
                  <a16:creationId xmlns:a16="http://schemas.microsoft.com/office/drawing/2014/main" id="{3E379484-DDCF-A7DB-FFF0-7D733519176D}"/>
                </a:ext>
              </a:extLst>
            </p:cNvPr>
            <p:cNvSpPr/>
            <p:nvPr/>
          </p:nvSpPr>
          <p:spPr>
            <a:xfrm>
              <a:off x="620333" y="1137947"/>
              <a:ext cx="2654400" cy="1926686"/>
            </a:xfrm>
            <a:prstGeom prst="wedgeEllipseCallout">
              <a:avLst>
                <a:gd name="adj1" fmla="val -11102"/>
                <a:gd name="adj2" fmla="val 90786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Google Shape;73;p15">
              <a:extLst>
                <a:ext uri="{FF2B5EF4-FFF2-40B4-BE49-F238E27FC236}">
                  <a16:creationId xmlns:a16="http://schemas.microsoft.com/office/drawing/2014/main" id="{0291CC9A-2C36-EEBC-A2AB-50122A2CF603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48734" y="1604167"/>
              <a:ext cx="1189367" cy="59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4;p15">
              <a:extLst>
                <a:ext uri="{FF2B5EF4-FFF2-40B4-BE49-F238E27FC236}">
                  <a16:creationId xmlns:a16="http://schemas.microsoft.com/office/drawing/2014/main" id="{502B38B6-F5C3-258B-4EB4-78305B80BC92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258573" y="1751583"/>
              <a:ext cx="795561" cy="8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5;p15">
              <a:extLst>
                <a:ext uri="{FF2B5EF4-FFF2-40B4-BE49-F238E27FC236}">
                  <a16:creationId xmlns:a16="http://schemas.microsoft.com/office/drawing/2014/main" id="{B916DC9F-17C1-E7C3-8527-A36E7D327FD0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00167" y="2068600"/>
              <a:ext cx="958400" cy="95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96;p15">
            <a:extLst>
              <a:ext uri="{FF2B5EF4-FFF2-40B4-BE49-F238E27FC236}">
                <a16:creationId xmlns:a16="http://schemas.microsoft.com/office/drawing/2014/main" id="{EAAA32BC-27C8-429F-4174-7F37D1AF9A33}"/>
              </a:ext>
            </a:extLst>
          </p:cNvPr>
          <p:cNvSpPr txBox="1"/>
          <p:nvPr/>
        </p:nvSpPr>
        <p:spPr>
          <a:xfrm>
            <a:off x="3204296" y="4120902"/>
            <a:ext cx="886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6388F36-B31E-EAE7-FB90-D2FADCB40F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6008" y="1251327"/>
            <a:ext cx="2814961" cy="3905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Google Shape;84;p15">
            <a:extLst>
              <a:ext uri="{FF2B5EF4-FFF2-40B4-BE49-F238E27FC236}">
                <a16:creationId xmlns:a16="http://schemas.microsoft.com/office/drawing/2014/main" id="{F12F0BBB-886A-84EB-E62E-87CA546870B1}"/>
              </a:ext>
            </a:extLst>
          </p:cNvPr>
          <p:cNvSpPr txBox="1"/>
          <p:nvPr/>
        </p:nvSpPr>
        <p:spPr>
          <a:xfrm>
            <a:off x="6599824" y="3177569"/>
            <a:ext cx="1624926" cy="77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Compile &amp; Simulation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Google Shape;71;p15">
            <a:extLst>
              <a:ext uri="{FF2B5EF4-FFF2-40B4-BE49-F238E27FC236}">
                <a16:creationId xmlns:a16="http://schemas.microsoft.com/office/drawing/2014/main" id="{18BD54BD-80F8-D4E8-1A2E-BFB2415C87AE}"/>
              </a:ext>
            </a:extLst>
          </p:cNvPr>
          <p:cNvSpPr txBox="1"/>
          <p:nvPr/>
        </p:nvSpPr>
        <p:spPr>
          <a:xfrm>
            <a:off x="4068854" y="4509120"/>
            <a:ext cx="2986541" cy="7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 development tools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Google Shape;76;p15">
            <a:extLst>
              <a:ext uri="{FF2B5EF4-FFF2-40B4-BE49-F238E27FC236}">
                <a16:creationId xmlns:a16="http://schemas.microsoft.com/office/drawing/2014/main" id="{67595A76-E466-4F92-7272-9393E229878E}"/>
              </a:ext>
            </a:extLst>
          </p:cNvPr>
          <p:cNvSpPr txBox="1"/>
          <p:nvPr/>
        </p:nvSpPr>
        <p:spPr>
          <a:xfrm>
            <a:off x="1463510" y="1124744"/>
            <a:ext cx="787645" cy="46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13A8C1DE-CEA6-4E9C-A1EA-BAAEE95A94B4}"/>
              </a:ext>
            </a:extLst>
          </p:cNvPr>
          <p:cNvSpPr/>
          <p:nvPr/>
        </p:nvSpPr>
        <p:spPr>
          <a:xfrm>
            <a:off x="6631472" y="3963207"/>
            <a:ext cx="1527161" cy="277200"/>
          </a:xfrm>
          <a:prstGeom prst="leftRightArrow">
            <a:avLst/>
          </a:prstGeom>
          <a:solidFill>
            <a:srgbClr val="E7E6E6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F0F15C-77DD-495E-893F-7C1C19DB30BC}"/>
              </a:ext>
            </a:extLst>
          </p:cNvPr>
          <p:cNvSpPr txBox="1"/>
          <p:nvPr/>
        </p:nvSpPr>
        <p:spPr>
          <a:xfrm>
            <a:off x="0" y="5706376"/>
            <a:ext cx="12192000" cy="662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手札字体" panose="03000500000000000000" pitchFamily="66" charset="-122"/>
                <a:ea typeface="手札字体" panose="03000500000000000000" pitchFamily="66" charset="-122"/>
              </a:rPr>
              <a:t>Design a model for CPS, compile the model, and simulation</a:t>
            </a:r>
            <a:endParaRPr lang="zh-CN" altLang="en-US" sz="2800" b="1" dirty="0">
              <a:latin typeface="手札字体" panose="03000500000000000000" pitchFamily="66" charset="-122"/>
              <a:ea typeface="手札字体" panose="03000500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70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9" y="161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Developing a CPS with Simulink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53107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5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Google Shape;70;p15">
            <a:extLst>
              <a:ext uri="{FF2B5EF4-FFF2-40B4-BE49-F238E27FC236}">
                <a16:creationId xmlns:a16="http://schemas.microsoft.com/office/drawing/2014/main" id="{9DF18005-2BB8-0DDB-F2A2-F84DA0AE13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69" y="3386048"/>
            <a:ext cx="1275529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C9F9E270-D8CC-A1A9-B3CB-46F9A51F49BB}"/>
              </a:ext>
            </a:extLst>
          </p:cNvPr>
          <p:cNvSpPr txBox="1"/>
          <p:nvPr/>
        </p:nvSpPr>
        <p:spPr>
          <a:xfrm>
            <a:off x="1065333" y="4509120"/>
            <a:ext cx="1584000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Developer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F7EA93A9-08DE-5C58-0AA9-4D350463D356}"/>
              </a:ext>
            </a:extLst>
          </p:cNvPr>
          <p:cNvSpPr/>
          <p:nvPr/>
        </p:nvSpPr>
        <p:spPr>
          <a:xfrm rot="-4534">
            <a:off x="3039096" y="3964010"/>
            <a:ext cx="1216800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Google Shape;83;p15">
            <a:extLst>
              <a:ext uri="{FF2B5EF4-FFF2-40B4-BE49-F238E27FC236}">
                <a16:creationId xmlns:a16="http://schemas.microsoft.com/office/drawing/2014/main" id="{46CA75F0-B370-693B-DDD0-863B6D8F6D65}"/>
              </a:ext>
            </a:extLst>
          </p:cNvPr>
          <p:cNvSpPr/>
          <p:nvPr/>
        </p:nvSpPr>
        <p:spPr>
          <a:xfrm rot="10794943">
            <a:off x="3039604" y="1657915"/>
            <a:ext cx="1215785" cy="2766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Google Shape;86;p15">
            <a:extLst>
              <a:ext uri="{FF2B5EF4-FFF2-40B4-BE49-F238E27FC236}">
                <a16:creationId xmlns:a16="http://schemas.microsoft.com/office/drawing/2014/main" id="{1921DC9F-3896-E581-5A34-2E6CA24622FE}"/>
              </a:ext>
            </a:extLst>
          </p:cNvPr>
          <p:cNvSpPr/>
          <p:nvPr/>
        </p:nvSpPr>
        <p:spPr>
          <a:xfrm rot="-5405093">
            <a:off x="5144379" y="2980541"/>
            <a:ext cx="907729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362A05BA-57BD-A7CD-41BC-81C08097B1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431" y="1217609"/>
            <a:ext cx="1405057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89;p15">
            <a:extLst>
              <a:ext uri="{FF2B5EF4-FFF2-40B4-BE49-F238E27FC236}">
                <a16:creationId xmlns:a16="http://schemas.microsoft.com/office/drawing/2014/main" id="{4C893E0A-A9F3-E543-F139-DEA663596E67}"/>
              </a:ext>
            </a:extLst>
          </p:cNvPr>
          <p:cNvSpPr txBox="1"/>
          <p:nvPr/>
        </p:nvSpPr>
        <p:spPr>
          <a:xfrm>
            <a:off x="6697200" y="4181193"/>
            <a:ext cx="1492691" cy="47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Modeling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Google Shape;90;p15">
            <a:extLst>
              <a:ext uri="{FF2B5EF4-FFF2-40B4-BE49-F238E27FC236}">
                <a16:creationId xmlns:a16="http://schemas.microsoft.com/office/drawing/2014/main" id="{ED6C5FC9-69D5-F1AC-0E1F-3A4695690B07}"/>
              </a:ext>
            </a:extLst>
          </p:cNvPr>
          <p:cNvSpPr txBox="1"/>
          <p:nvPr/>
        </p:nvSpPr>
        <p:spPr>
          <a:xfrm>
            <a:off x="3935760" y="2709123"/>
            <a:ext cx="1655953" cy="7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Code generation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Google Shape;91;p15">
            <a:extLst>
              <a:ext uri="{FF2B5EF4-FFF2-40B4-BE49-F238E27FC236}">
                <a16:creationId xmlns:a16="http://schemas.microsoft.com/office/drawing/2014/main" id="{FE101F76-C2EF-9231-CDEB-460063488A41}"/>
              </a:ext>
            </a:extLst>
          </p:cNvPr>
          <p:cNvSpPr txBox="1"/>
          <p:nvPr/>
        </p:nvSpPr>
        <p:spPr>
          <a:xfrm>
            <a:off x="2711392" y="1837053"/>
            <a:ext cx="1872208" cy="48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Deployment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Google Shape;78;p15">
            <a:extLst>
              <a:ext uri="{FF2B5EF4-FFF2-40B4-BE49-F238E27FC236}">
                <a16:creationId xmlns:a16="http://schemas.microsoft.com/office/drawing/2014/main" id="{FD74077A-B749-74D7-AE8B-8FEE956F5FF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3146" b="4242"/>
          <a:stretch/>
        </p:blipFill>
        <p:spPr>
          <a:xfrm>
            <a:off x="4558261" y="3664405"/>
            <a:ext cx="1944578" cy="729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096E4E-11EB-1A84-8137-6AAC889C6CB6}"/>
              </a:ext>
            </a:extLst>
          </p:cNvPr>
          <p:cNvGrpSpPr>
            <a:grpSpLocks noChangeAspect="1"/>
          </p:cNvGrpSpPr>
          <p:nvPr/>
        </p:nvGrpSpPr>
        <p:grpSpPr>
          <a:xfrm>
            <a:off x="911424" y="1217609"/>
            <a:ext cx="1891818" cy="1373172"/>
            <a:chOff x="620333" y="1137947"/>
            <a:chExt cx="2654400" cy="1926686"/>
          </a:xfrm>
        </p:grpSpPr>
        <p:sp>
          <p:nvSpPr>
            <p:cNvPr id="24" name="Google Shape;72;p15">
              <a:extLst>
                <a:ext uri="{FF2B5EF4-FFF2-40B4-BE49-F238E27FC236}">
                  <a16:creationId xmlns:a16="http://schemas.microsoft.com/office/drawing/2014/main" id="{3E379484-DDCF-A7DB-FFF0-7D733519176D}"/>
                </a:ext>
              </a:extLst>
            </p:cNvPr>
            <p:cNvSpPr/>
            <p:nvPr/>
          </p:nvSpPr>
          <p:spPr>
            <a:xfrm>
              <a:off x="620333" y="1137947"/>
              <a:ext cx="2654400" cy="1926686"/>
            </a:xfrm>
            <a:prstGeom prst="wedgeEllipseCallout">
              <a:avLst>
                <a:gd name="adj1" fmla="val -11102"/>
                <a:gd name="adj2" fmla="val 90786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Google Shape;73;p15">
              <a:extLst>
                <a:ext uri="{FF2B5EF4-FFF2-40B4-BE49-F238E27FC236}">
                  <a16:creationId xmlns:a16="http://schemas.microsoft.com/office/drawing/2014/main" id="{0291CC9A-2C36-EEBC-A2AB-50122A2CF60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48734" y="1604167"/>
              <a:ext cx="1189367" cy="59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4;p15">
              <a:extLst>
                <a:ext uri="{FF2B5EF4-FFF2-40B4-BE49-F238E27FC236}">
                  <a16:creationId xmlns:a16="http://schemas.microsoft.com/office/drawing/2014/main" id="{502B38B6-F5C3-258B-4EB4-78305B80BC92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58573" y="1751583"/>
              <a:ext cx="795561" cy="8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5;p15">
              <a:extLst>
                <a:ext uri="{FF2B5EF4-FFF2-40B4-BE49-F238E27FC236}">
                  <a16:creationId xmlns:a16="http://schemas.microsoft.com/office/drawing/2014/main" id="{B916DC9F-17C1-E7C3-8527-A36E7D327FD0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300167" y="2068600"/>
              <a:ext cx="958400" cy="95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96;p15">
            <a:extLst>
              <a:ext uri="{FF2B5EF4-FFF2-40B4-BE49-F238E27FC236}">
                <a16:creationId xmlns:a16="http://schemas.microsoft.com/office/drawing/2014/main" id="{EAAA32BC-27C8-429F-4174-7F37D1AF9A33}"/>
              </a:ext>
            </a:extLst>
          </p:cNvPr>
          <p:cNvSpPr txBox="1"/>
          <p:nvPr/>
        </p:nvSpPr>
        <p:spPr>
          <a:xfrm>
            <a:off x="3204296" y="4120902"/>
            <a:ext cx="886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6388F36-B31E-EAE7-FB90-D2FADCB40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6008" y="1251327"/>
            <a:ext cx="2814961" cy="3905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Google Shape;84;p15">
            <a:extLst>
              <a:ext uri="{FF2B5EF4-FFF2-40B4-BE49-F238E27FC236}">
                <a16:creationId xmlns:a16="http://schemas.microsoft.com/office/drawing/2014/main" id="{F12F0BBB-886A-84EB-E62E-87CA546870B1}"/>
              </a:ext>
            </a:extLst>
          </p:cNvPr>
          <p:cNvSpPr txBox="1"/>
          <p:nvPr/>
        </p:nvSpPr>
        <p:spPr>
          <a:xfrm>
            <a:off x="6599824" y="3177569"/>
            <a:ext cx="1624926" cy="77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Compile &amp; Simulation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Google Shape;71;p15">
            <a:extLst>
              <a:ext uri="{FF2B5EF4-FFF2-40B4-BE49-F238E27FC236}">
                <a16:creationId xmlns:a16="http://schemas.microsoft.com/office/drawing/2014/main" id="{18BD54BD-80F8-D4E8-1A2E-BFB2415C87AE}"/>
              </a:ext>
            </a:extLst>
          </p:cNvPr>
          <p:cNvSpPr txBox="1"/>
          <p:nvPr/>
        </p:nvSpPr>
        <p:spPr>
          <a:xfrm>
            <a:off x="4068854" y="4509120"/>
            <a:ext cx="2986541" cy="7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 development tools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Google Shape;76;p15">
            <a:extLst>
              <a:ext uri="{FF2B5EF4-FFF2-40B4-BE49-F238E27FC236}">
                <a16:creationId xmlns:a16="http://schemas.microsoft.com/office/drawing/2014/main" id="{67595A76-E466-4F92-7272-9393E229878E}"/>
              </a:ext>
            </a:extLst>
          </p:cNvPr>
          <p:cNvSpPr txBox="1"/>
          <p:nvPr/>
        </p:nvSpPr>
        <p:spPr>
          <a:xfrm>
            <a:off x="1463510" y="1124744"/>
            <a:ext cx="787645" cy="46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13A8C1DE-CEA6-4E9C-A1EA-BAAEE95A94B4}"/>
              </a:ext>
            </a:extLst>
          </p:cNvPr>
          <p:cNvSpPr/>
          <p:nvPr/>
        </p:nvSpPr>
        <p:spPr>
          <a:xfrm>
            <a:off x="6631472" y="3963207"/>
            <a:ext cx="1527161" cy="277200"/>
          </a:xfrm>
          <a:prstGeom prst="leftRightArrow">
            <a:avLst/>
          </a:prstGeom>
          <a:solidFill>
            <a:srgbClr val="E7E6E6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B416FF1-2E7F-46BD-B413-750F81830A25}"/>
              </a:ext>
            </a:extLst>
          </p:cNvPr>
          <p:cNvSpPr txBox="1"/>
          <p:nvPr/>
        </p:nvSpPr>
        <p:spPr>
          <a:xfrm>
            <a:off x="0" y="5706376"/>
            <a:ext cx="12192000" cy="662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Generate embedded code, deploy in the target application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12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9" y="161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Developing a CPS with Simulink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53107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6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Google Shape;70;p15">
            <a:extLst>
              <a:ext uri="{FF2B5EF4-FFF2-40B4-BE49-F238E27FC236}">
                <a16:creationId xmlns:a16="http://schemas.microsoft.com/office/drawing/2014/main" id="{9DF18005-2BB8-0DDB-F2A2-F84DA0AE13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69" y="3386048"/>
            <a:ext cx="1275529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C9F9E270-D8CC-A1A9-B3CB-46F9A51F49BB}"/>
              </a:ext>
            </a:extLst>
          </p:cNvPr>
          <p:cNvSpPr txBox="1"/>
          <p:nvPr/>
        </p:nvSpPr>
        <p:spPr>
          <a:xfrm>
            <a:off x="1065333" y="4509120"/>
            <a:ext cx="1584000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Developer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F7EA93A9-08DE-5C58-0AA9-4D350463D356}"/>
              </a:ext>
            </a:extLst>
          </p:cNvPr>
          <p:cNvSpPr/>
          <p:nvPr/>
        </p:nvSpPr>
        <p:spPr>
          <a:xfrm rot="-4534">
            <a:off x="3039096" y="3964010"/>
            <a:ext cx="1216800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Google Shape;83;p15">
            <a:extLst>
              <a:ext uri="{FF2B5EF4-FFF2-40B4-BE49-F238E27FC236}">
                <a16:creationId xmlns:a16="http://schemas.microsoft.com/office/drawing/2014/main" id="{46CA75F0-B370-693B-DDD0-863B6D8F6D65}"/>
              </a:ext>
            </a:extLst>
          </p:cNvPr>
          <p:cNvSpPr/>
          <p:nvPr/>
        </p:nvSpPr>
        <p:spPr>
          <a:xfrm rot="10794943">
            <a:off x="3039604" y="1657915"/>
            <a:ext cx="1215785" cy="2766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Google Shape;86;p15">
            <a:extLst>
              <a:ext uri="{FF2B5EF4-FFF2-40B4-BE49-F238E27FC236}">
                <a16:creationId xmlns:a16="http://schemas.microsoft.com/office/drawing/2014/main" id="{1921DC9F-3896-E581-5A34-2E6CA24622FE}"/>
              </a:ext>
            </a:extLst>
          </p:cNvPr>
          <p:cNvSpPr/>
          <p:nvPr/>
        </p:nvSpPr>
        <p:spPr>
          <a:xfrm rot="-5405093">
            <a:off x="5144379" y="2980541"/>
            <a:ext cx="907729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362A05BA-57BD-A7CD-41BC-81C08097B1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431" y="1217609"/>
            <a:ext cx="1405057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89;p15">
            <a:extLst>
              <a:ext uri="{FF2B5EF4-FFF2-40B4-BE49-F238E27FC236}">
                <a16:creationId xmlns:a16="http://schemas.microsoft.com/office/drawing/2014/main" id="{4C893E0A-A9F3-E543-F139-DEA663596E67}"/>
              </a:ext>
            </a:extLst>
          </p:cNvPr>
          <p:cNvSpPr txBox="1"/>
          <p:nvPr/>
        </p:nvSpPr>
        <p:spPr>
          <a:xfrm>
            <a:off x="6697200" y="4181193"/>
            <a:ext cx="1492691" cy="47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Modeling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Google Shape;90;p15">
            <a:extLst>
              <a:ext uri="{FF2B5EF4-FFF2-40B4-BE49-F238E27FC236}">
                <a16:creationId xmlns:a16="http://schemas.microsoft.com/office/drawing/2014/main" id="{ED6C5FC9-69D5-F1AC-0E1F-3A4695690B07}"/>
              </a:ext>
            </a:extLst>
          </p:cNvPr>
          <p:cNvSpPr txBox="1"/>
          <p:nvPr/>
        </p:nvSpPr>
        <p:spPr>
          <a:xfrm>
            <a:off x="3935760" y="2709123"/>
            <a:ext cx="1655953" cy="7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Code generation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Google Shape;91;p15">
            <a:extLst>
              <a:ext uri="{FF2B5EF4-FFF2-40B4-BE49-F238E27FC236}">
                <a16:creationId xmlns:a16="http://schemas.microsoft.com/office/drawing/2014/main" id="{FE101F76-C2EF-9231-CDEB-460063488A41}"/>
              </a:ext>
            </a:extLst>
          </p:cNvPr>
          <p:cNvSpPr txBox="1"/>
          <p:nvPr/>
        </p:nvSpPr>
        <p:spPr>
          <a:xfrm>
            <a:off x="2711392" y="1837053"/>
            <a:ext cx="1872208" cy="48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Deployment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Google Shape;78;p15">
            <a:extLst>
              <a:ext uri="{FF2B5EF4-FFF2-40B4-BE49-F238E27FC236}">
                <a16:creationId xmlns:a16="http://schemas.microsoft.com/office/drawing/2014/main" id="{FD74077A-B749-74D7-AE8B-8FEE956F5FF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3146" b="4242"/>
          <a:stretch/>
        </p:blipFill>
        <p:spPr>
          <a:xfrm>
            <a:off x="4558261" y="3664405"/>
            <a:ext cx="1944578" cy="729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096E4E-11EB-1A84-8137-6AAC889C6CB6}"/>
              </a:ext>
            </a:extLst>
          </p:cNvPr>
          <p:cNvGrpSpPr>
            <a:grpSpLocks noChangeAspect="1"/>
          </p:cNvGrpSpPr>
          <p:nvPr/>
        </p:nvGrpSpPr>
        <p:grpSpPr>
          <a:xfrm>
            <a:off x="911424" y="1217609"/>
            <a:ext cx="1891818" cy="1373172"/>
            <a:chOff x="620333" y="1137947"/>
            <a:chExt cx="2654400" cy="1926686"/>
          </a:xfrm>
        </p:grpSpPr>
        <p:sp>
          <p:nvSpPr>
            <p:cNvPr id="24" name="Google Shape;72;p15">
              <a:extLst>
                <a:ext uri="{FF2B5EF4-FFF2-40B4-BE49-F238E27FC236}">
                  <a16:creationId xmlns:a16="http://schemas.microsoft.com/office/drawing/2014/main" id="{3E379484-DDCF-A7DB-FFF0-7D733519176D}"/>
                </a:ext>
              </a:extLst>
            </p:cNvPr>
            <p:cNvSpPr/>
            <p:nvPr/>
          </p:nvSpPr>
          <p:spPr>
            <a:xfrm>
              <a:off x="620333" y="1137947"/>
              <a:ext cx="2654400" cy="1926686"/>
            </a:xfrm>
            <a:prstGeom prst="wedgeEllipseCallout">
              <a:avLst>
                <a:gd name="adj1" fmla="val -11102"/>
                <a:gd name="adj2" fmla="val 90786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Google Shape;73;p15">
              <a:extLst>
                <a:ext uri="{FF2B5EF4-FFF2-40B4-BE49-F238E27FC236}">
                  <a16:creationId xmlns:a16="http://schemas.microsoft.com/office/drawing/2014/main" id="{0291CC9A-2C36-EEBC-A2AB-50122A2CF60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48734" y="1604167"/>
              <a:ext cx="1189367" cy="59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4;p15">
              <a:extLst>
                <a:ext uri="{FF2B5EF4-FFF2-40B4-BE49-F238E27FC236}">
                  <a16:creationId xmlns:a16="http://schemas.microsoft.com/office/drawing/2014/main" id="{502B38B6-F5C3-258B-4EB4-78305B80BC92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58573" y="1751583"/>
              <a:ext cx="795561" cy="8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5;p15">
              <a:extLst>
                <a:ext uri="{FF2B5EF4-FFF2-40B4-BE49-F238E27FC236}">
                  <a16:creationId xmlns:a16="http://schemas.microsoft.com/office/drawing/2014/main" id="{B916DC9F-17C1-E7C3-8527-A36E7D327FD0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300167" y="2068600"/>
              <a:ext cx="958400" cy="95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96;p15">
            <a:extLst>
              <a:ext uri="{FF2B5EF4-FFF2-40B4-BE49-F238E27FC236}">
                <a16:creationId xmlns:a16="http://schemas.microsoft.com/office/drawing/2014/main" id="{EAAA32BC-27C8-429F-4174-7F37D1AF9A33}"/>
              </a:ext>
            </a:extLst>
          </p:cNvPr>
          <p:cNvSpPr txBox="1"/>
          <p:nvPr/>
        </p:nvSpPr>
        <p:spPr>
          <a:xfrm>
            <a:off x="3204296" y="4120902"/>
            <a:ext cx="886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6388F36-B31E-EAE7-FB90-D2FADCB40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6008" y="1251327"/>
            <a:ext cx="2814961" cy="3905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Google Shape;84;p15">
            <a:extLst>
              <a:ext uri="{FF2B5EF4-FFF2-40B4-BE49-F238E27FC236}">
                <a16:creationId xmlns:a16="http://schemas.microsoft.com/office/drawing/2014/main" id="{F12F0BBB-886A-84EB-E62E-87CA546870B1}"/>
              </a:ext>
            </a:extLst>
          </p:cNvPr>
          <p:cNvSpPr txBox="1"/>
          <p:nvPr/>
        </p:nvSpPr>
        <p:spPr>
          <a:xfrm>
            <a:off x="6599824" y="3177569"/>
            <a:ext cx="1624926" cy="77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Compile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&amp; Simulation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Google Shape;71;p15">
            <a:extLst>
              <a:ext uri="{FF2B5EF4-FFF2-40B4-BE49-F238E27FC236}">
                <a16:creationId xmlns:a16="http://schemas.microsoft.com/office/drawing/2014/main" id="{18BD54BD-80F8-D4E8-1A2E-BFB2415C87AE}"/>
              </a:ext>
            </a:extLst>
          </p:cNvPr>
          <p:cNvSpPr txBox="1"/>
          <p:nvPr/>
        </p:nvSpPr>
        <p:spPr>
          <a:xfrm>
            <a:off x="4068854" y="4509120"/>
            <a:ext cx="2986541" cy="7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 development tools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Google Shape;76;p15">
            <a:extLst>
              <a:ext uri="{FF2B5EF4-FFF2-40B4-BE49-F238E27FC236}">
                <a16:creationId xmlns:a16="http://schemas.microsoft.com/office/drawing/2014/main" id="{67595A76-E466-4F92-7272-9393E229878E}"/>
              </a:ext>
            </a:extLst>
          </p:cNvPr>
          <p:cNvSpPr txBox="1"/>
          <p:nvPr/>
        </p:nvSpPr>
        <p:spPr>
          <a:xfrm>
            <a:off x="1463510" y="1124744"/>
            <a:ext cx="787645" cy="46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13A8C1DE-CEA6-4E9C-A1EA-BAAEE95A94B4}"/>
              </a:ext>
            </a:extLst>
          </p:cNvPr>
          <p:cNvSpPr/>
          <p:nvPr/>
        </p:nvSpPr>
        <p:spPr>
          <a:xfrm>
            <a:off x="6631472" y="3963207"/>
            <a:ext cx="1527161" cy="277200"/>
          </a:xfrm>
          <a:prstGeom prst="leftRightArrow">
            <a:avLst/>
          </a:prstGeom>
          <a:solidFill>
            <a:srgbClr val="E7E6E6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22FE39-06A7-40B5-8D82-5D8F5D2E4AF1}"/>
              </a:ext>
            </a:extLst>
          </p:cNvPr>
          <p:cNvSpPr txBox="1"/>
          <p:nvPr/>
        </p:nvSpPr>
        <p:spPr>
          <a:xfrm>
            <a:off x="0" y="5706376"/>
            <a:ext cx="12192000" cy="662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compilation system of CPS development tools affects the CPS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1F8B2F0-C6A6-436A-BDA0-B4A5E056EE5F}"/>
              </a:ext>
            </a:extLst>
          </p:cNvPr>
          <p:cNvSpPr/>
          <p:nvPr/>
        </p:nvSpPr>
        <p:spPr>
          <a:xfrm>
            <a:off x="6454021" y="3207771"/>
            <a:ext cx="1499601" cy="4834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8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9" y="161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Developing a CPS with Simulink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53107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7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Google Shape;70;p15">
            <a:extLst>
              <a:ext uri="{FF2B5EF4-FFF2-40B4-BE49-F238E27FC236}">
                <a16:creationId xmlns:a16="http://schemas.microsoft.com/office/drawing/2014/main" id="{9DF18005-2BB8-0DDB-F2A2-F84DA0AE13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69" y="3386048"/>
            <a:ext cx="1275529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C9F9E270-D8CC-A1A9-B3CB-46F9A51F49BB}"/>
              </a:ext>
            </a:extLst>
          </p:cNvPr>
          <p:cNvSpPr txBox="1"/>
          <p:nvPr/>
        </p:nvSpPr>
        <p:spPr>
          <a:xfrm>
            <a:off x="1065333" y="4509120"/>
            <a:ext cx="1584000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Developer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F7EA93A9-08DE-5C58-0AA9-4D350463D356}"/>
              </a:ext>
            </a:extLst>
          </p:cNvPr>
          <p:cNvSpPr/>
          <p:nvPr/>
        </p:nvSpPr>
        <p:spPr>
          <a:xfrm rot="-4534">
            <a:off x="3039096" y="3964010"/>
            <a:ext cx="1216800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Google Shape;83;p15">
            <a:extLst>
              <a:ext uri="{FF2B5EF4-FFF2-40B4-BE49-F238E27FC236}">
                <a16:creationId xmlns:a16="http://schemas.microsoft.com/office/drawing/2014/main" id="{46CA75F0-B370-693B-DDD0-863B6D8F6D65}"/>
              </a:ext>
            </a:extLst>
          </p:cNvPr>
          <p:cNvSpPr/>
          <p:nvPr/>
        </p:nvSpPr>
        <p:spPr>
          <a:xfrm rot="10794943">
            <a:off x="3039604" y="1657915"/>
            <a:ext cx="1215785" cy="2766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Google Shape;86;p15">
            <a:extLst>
              <a:ext uri="{FF2B5EF4-FFF2-40B4-BE49-F238E27FC236}">
                <a16:creationId xmlns:a16="http://schemas.microsoft.com/office/drawing/2014/main" id="{1921DC9F-3896-E581-5A34-2E6CA24622FE}"/>
              </a:ext>
            </a:extLst>
          </p:cNvPr>
          <p:cNvSpPr/>
          <p:nvPr/>
        </p:nvSpPr>
        <p:spPr>
          <a:xfrm rot="-5405093">
            <a:off x="5144379" y="2980541"/>
            <a:ext cx="907729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362A05BA-57BD-A7CD-41BC-81C08097B1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431" y="1217609"/>
            <a:ext cx="1405057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89;p15">
            <a:extLst>
              <a:ext uri="{FF2B5EF4-FFF2-40B4-BE49-F238E27FC236}">
                <a16:creationId xmlns:a16="http://schemas.microsoft.com/office/drawing/2014/main" id="{4C893E0A-A9F3-E543-F139-DEA663596E67}"/>
              </a:ext>
            </a:extLst>
          </p:cNvPr>
          <p:cNvSpPr txBox="1"/>
          <p:nvPr/>
        </p:nvSpPr>
        <p:spPr>
          <a:xfrm>
            <a:off x="6697200" y="4181193"/>
            <a:ext cx="1492691" cy="47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Modeling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Google Shape;90;p15">
            <a:extLst>
              <a:ext uri="{FF2B5EF4-FFF2-40B4-BE49-F238E27FC236}">
                <a16:creationId xmlns:a16="http://schemas.microsoft.com/office/drawing/2014/main" id="{ED6C5FC9-69D5-F1AC-0E1F-3A4695690B07}"/>
              </a:ext>
            </a:extLst>
          </p:cNvPr>
          <p:cNvSpPr txBox="1"/>
          <p:nvPr/>
        </p:nvSpPr>
        <p:spPr>
          <a:xfrm>
            <a:off x="3935760" y="2709123"/>
            <a:ext cx="1655953" cy="7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generation</a:t>
            </a:r>
            <a:endParaRPr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Google Shape;91;p15">
            <a:extLst>
              <a:ext uri="{FF2B5EF4-FFF2-40B4-BE49-F238E27FC236}">
                <a16:creationId xmlns:a16="http://schemas.microsoft.com/office/drawing/2014/main" id="{FE101F76-C2EF-9231-CDEB-460063488A41}"/>
              </a:ext>
            </a:extLst>
          </p:cNvPr>
          <p:cNvSpPr txBox="1"/>
          <p:nvPr/>
        </p:nvSpPr>
        <p:spPr>
          <a:xfrm>
            <a:off x="2711392" y="1837053"/>
            <a:ext cx="1872208" cy="48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Deployment</a:t>
            </a:r>
            <a:endParaRPr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Google Shape;78;p15">
            <a:extLst>
              <a:ext uri="{FF2B5EF4-FFF2-40B4-BE49-F238E27FC236}">
                <a16:creationId xmlns:a16="http://schemas.microsoft.com/office/drawing/2014/main" id="{FD74077A-B749-74D7-AE8B-8FEE956F5FF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3146" b="4242"/>
          <a:stretch/>
        </p:blipFill>
        <p:spPr>
          <a:xfrm>
            <a:off x="4558261" y="3664405"/>
            <a:ext cx="1944578" cy="729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096E4E-11EB-1A84-8137-6AAC889C6CB6}"/>
              </a:ext>
            </a:extLst>
          </p:cNvPr>
          <p:cNvGrpSpPr>
            <a:grpSpLocks noChangeAspect="1"/>
          </p:cNvGrpSpPr>
          <p:nvPr/>
        </p:nvGrpSpPr>
        <p:grpSpPr>
          <a:xfrm>
            <a:off x="911424" y="1217609"/>
            <a:ext cx="1891818" cy="1373172"/>
            <a:chOff x="620333" y="1137947"/>
            <a:chExt cx="2654400" cy="1926686"/>
          </a:xfrm>
        </p:grpSpPr>
        <p:sp>
          <p:nvSpPr>
            <p:cNvPr id="24" name="Google Shape;72;p15">
              <a:extLst>
                <a:ext uri="{FF2B5EF4-FFF2-40B4-BE49-F238E27FC236}">
                  <a16:creationId xmlns:a16="http://schemas.microsoft.com/office/drawing/2014/main" id="{3E379484-DDCF-A7DB-FFF0-7D733519176D}"/>
                </a:ext>
              </a:extLst>
            </p:cNvPr>
            <p:cNvSpPr/>
            <p:nvPr/>
          </p:nvSpPr>
          <p:spPr>
            <a:xfrm>
              <a:off x="620333" y="1137947"/>
              <a:ext cx="2654400" cy="1926686"/>
            </a:xfrm>
            <a:prstGeom prst="wedgeEllipseCallout">
              <a:avLst>
                <a:gd name="adj1" fmla="val -11102"/>
                <a:gd name="adj2" fmla="val 90786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Google Shape;73;p15">
              <a:extLst>
                <a:ext uri="{FF2B5EF4-FFF2-40B4-BE49-F238E27FC236}">
                  <a16:creationId xmlns:a16="http://schemas.microsoft.com/office/drawing/2014/main" id="{0291CC9A-2C36-EEBC-A2AB-50122A2CF60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48734" y="1604167"/>
              <a:ext cx="1189367" cy="59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4;p15">
              <a:extLst>
                <a:ext uri="{FF2B5EF4-FFF2-40B4-BE49-F238E27FC236}">
                  <a16:creationId xmlns:a16="http://schemas.microsoft.com/office/drawing/2014/main" id="{502B38B6-F5C3-258B-4EB4-78305B80BC92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58573" y="1751583"/>
              <a:ext cx="795561" cy="8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5;p15">
              <a:extLst>
                <a:ext uri="{FF2B5EF4-FFF2-40B4-BE49-F238E27FC236}">
                  <a16:creationId xmlns:a16="http://schemas.microsoft.com/office/drawing/2014/main" id="{B916DC9F-17C1-E7C3-8527-A36E7D327FD0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300167" y="2068600"/>
              <a:ext cx="958400" cy="95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96;p15">
            <a:extLst>
              <a:ext uri="{FF2B5EF4-FFF2-40B4-BE49-F238E27FC236}">
                <a16:creationId xmlns:a16="http://schemas.microsoft.com/office/drawing/2014/main" id="{EAAA32BC-27C8-429F-4174-7F37D1AF9A33}"/>
              </a:ext>
            </a:extLst>
          </p:cNvPr>
          <p:cNvSpPr txBox="1"/>
          <p:nvPr/>
        </p:nvSpPr>
        <p:spPr>
          <a:xfrm>
            <a:off x="3204296" y="4120902"/>
            <a:ext cx="886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6388F36-B31E-EAE7-FB90-D2FADCB40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6008" y="1251327"/>
            <a:ext cx="2814961" cy="3905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Google Shape;84;p15">
            <a:extLst>
              <a:ext uri="{FF2B5EF4-FFF2-40B4-BE49-F238E27FC236}">
                <a16:creationId xmlns:a16="http://schemas.microsoft.com/office/drawing/2014/main" id="{F12F0BBB-886A-84EB-E62E-87CA546870B1}"/>
              </a:ext>
            </a:extLst>
          </p:cNvPr>
          <p:cNvSpPr txBox="1"/>
          <p:nvPr/>
        </p:nvSpPr>
        <p:spPr>
          <a:xfrm>
            <a:off x="6599824" y="3177569"/>
            <a:ext cx="1624926" cy="77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Compile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&amp; 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Simulation</a:t>
            </a:r>
            <a:endParaRPr 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Google Shape;71;p15">
            <a:extLst>
              <a:ext uri="{FF2B5EF4-FFF2-40B4-BE49-F238E27FC236}">
                <a16:creationId xmlns:a16="http://schemas.microsoft.com/office/drawing/2014/main" id="{18BD54BD-80F8-D4E8-1A2E-BFB2415C87AE}"/>
              </a:ext>
            </a:extLst>
          </p:cNvPr>
          <p:cNvSpPr txBox="1"/>
          <p:nvPr/>
        </p:nvSpPr>
        <p:spPr>
          <a:xfrm>
            <a:off x="4068854" y="4509120"/>
            <a:ext cx="2986541" cy="7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CPS development tools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Google Shape;76;p15">
            <a:extLst>
              <a:ext uri="{FF2B5EF4-FFF2-40B4-BE49-F238E27FC236}">
                <a16:creationId xmlns:a16="http://schemas.microsoft.com/office/drawing/2014/main" id="{67595A76-E466-4F92-7272-9393E229878E}"/>
              </a:ext>
            </a:extLst>
          </p:cNvPr>
          <p:cNvSpPr txBox="1"/>
          <p:nvPr/>
        </p:nvSpPr>
        <p:spPr>
          <a:xfrm>
            <a:off x="1463510" y="1124744"/>
            <a:ext cx="787645" cy="46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endParaRPr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13A8C1DE-CEA6-4E9C-A1EA-BAAEE95A94B4}"/>
              </a:ext>
            </a:extLst>
          </p:cNvPr>
          <p:cNvSpPr/>
          <p:nvPr/>
        </p:nvSpPr>
        <p:spPr>
          <a:xfrm>
            <a:off x="6631472" y="3963207"/>
            <a:ext cx="1527161" cy="277200"/>
          </a:xfrm>
          <a:prstGeom prst="leftRightArrow">
            <a:avLst/>
          </a:prstGeom>
          <a:solidFill>
            <a:srgbClr val="E7E6E6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22FE39-06A7-40B5-8D82-5D8F5D2E4AF1}"/>
              </a:ext>
            </a:extLst>
          </p:cNvPr>
          <p:cNvSpPr txBox="1"/>
          <p:nvPr/>
        </p:nvSpPr>
        <p:spPr>
          <a:xfrm>
            <a:off x="0" y="5706376"/>
            <a:ext cx="12192000" cy="662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Simulink compiler to CPS: bugs are difficult to recognize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6A0933FB-9B22-46FA-8C1E-380AE8216E1C}"/>
              </a:ext>
            </a:extLst>
          </p:cNvPr>
          <p:cNvCxnSpPr>
            <a:cxnSpLocks/>
            <a:stCxn id="36" idx="2"/>
            <a:endCxn id="11" idx="3"/>
          </p:cNvCxnSpPr>
          <p:nvPr/>
        </p:nvCxnSpPr>
        <p:spPr>
          <a:xfrm rot="10800000">
            <a:off x="2251155" y="1355202"/>
            <a:ext cx="4202866" cy="2094278"/>
          </a:xfrm>
          <a:prstGeom prst="curvedConnector3">
            <a:avLst>
              <a:gd name="adj1" fmla="val 3673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07184382-422E-4DEE-A8EA-0E793F6551EE}"/>
              </a:ext>
            </a:extLst>
          </p:cNvPr>
          <p:cNvSpPr/>
          <p:nvPr/>
        </p:nvSpPr>
        <p:spPr>
          <a:xfrm>
            <a:off x="6454021" y="3207771"/>
            <a:ext cx="1499601" cy="4834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14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930551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Simulink Compiler Testing – State of the Art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8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49152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Basic idea: generate CPS models with the same oracle for differential testing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F3D6745C-D0E8-4F30-8EF8-BF6D9B9B7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22750"/>
              </p:ext>
            </p:extLst>
          </p:nvPr>
        </p:nvGraphicFramePr>
        <p:xfrm>
          <a:off x="1307467" y="2708920"/>
          <a:ext cx="9577065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244">
                  <a:extLst>
                    <a:ext uri="{9D8B030D-6E8A-4147-A177-3AD203B41FA5}">
                      <a16:colId xmlns:a16="http://schemas.microsoft.com/office/drawing/2014/main" val="464423779"/>
                    </a:ext>
                  </a:extLst>
                </a:gridCol>
                <a:gridCol w="2813260">
                  <a:extLst>
                    <a:ext uri="{9D8B030D-6E8A-4147-A177-3AD203B41FA5}">
                      <a16:colId xmlns:a16="http://schemas.microsoft.com/office/drawing/2014/main" val="385022001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18425786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388806068"/>
                    </a:ext>
                  </a:extLst>
                </a:gridCol>
              </a:tblGrid>
              <a:tr h="45415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Category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Approach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221347"/>
                  </a:ext>
                </a:extLst>
              </a:tr>
              <a:tr h="45415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Generation-based approaches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Rule-based generation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Cyfuzz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Chowdhury et al., CyPhy2016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351496"/>
                  </a:ext>
                </a:extLst>
              </a:tr>
              <a:tr h="45415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Slforge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Chowdhury et al., ICSE 2018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904904"/>
                  </a:ext>
                </a:extLst>
              </a:tr>
              <a:tr h="78388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Deep learning/transfer learning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DeepFuzzSL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Shrestha et al., </a:t>
                      </a:r>
                      <a:r>
                        <a:rPr lang="en-US" altLang="zh-CN" sz="1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DeepTest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435402"/>
                  </a:ext>
                </a:extLst>
              </a:tr>
              <a:tr h="45415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SLGPT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Shrestha et al., EASE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746491"/>
                  </a:ext>
                </a:extLst>
              </a:tr>
              <a:tr h="7838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EMI (Equivalence Modulo Input)-based approach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SLEMI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Chowdhury et al., ICSE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58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5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3">
            <a:extLst>
              <a:ext uri="{FF2B5EF4-FFF2-40B4-BE49-F238E27FC236}">
                <a16:creationId xmlns:a16="http://schemas.microsoft.com/office/drawing/2014/main" id="{FD81F00A-C216-594A-B7D8-85CA25CB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8" y="16167"/>
            <a:ext cx="9305511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Simulink Compiler Testing – State of the Art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灯片编号占位符 2"/>
          <p:cNvSpPr txBox="1">
            <a:spLocks/>
          </p:cNvSpPr>
          <p:nvPr/>
        </p:nvSpPr>
        <p:spPr>
          <a:xfrm>
            <a:off x="10083080" y="63737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88A31A-37F1-440A-AEC9-927BB3545FB3}" type="slidenum"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defRPr/>
              </a:pPr>
              <a:t>9</a:t>
            </a:fld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02;p16">
            <a:extLst>
              <a:ext uri="{FF2B5EF4-FFF2-40B4-BE49-F238E27FC236}">
                <a16:creationId xmlns:a16="http://schemas.microsoft.com/office/drawing/2014/main" id="{F59A6428-5F99-ACCB-455B-851958FFB681}"/>
              </a:ext>
            </a:extLst>
          </p:cNvPr>
          <p:cNvSpPr txBox="1">
            <a:spLocks/>
          </p:cNvSpPr>
          <p:nvPr/>
        </p:nvSpPr>
        <p:spPr>
          <a:xfrm>
            <a:off x="407368" y="1322072"/>
            <a:ext cx="11449272" cy="49152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Generation-based approaches</a:t>
            </a:r>
          </a:p>
        </p:txBody>
      </p:sp>
      <p:sp>
        <p:nvSpPr>
          <p:cNvPr id="6" name="Google Shape;183;p23">
            <a:extLst>
              <a:ext uri="{FF2B5EF4-FFF2-40B4-BE49-F238E27FC236}">
                <a16:creationId xmlns:a16="http://schemas.microsoft.com/office/drawing/2014/main" id="{1CF976E2-18BC-4532-87E0-5198ADBBC785}"/>
              </a:ext>
            </a:extLst>
          </p:cNvPr>
          <p:cNvSpPr txBox="1">
            <a:spLocks/>
          </p:cNvSpPr>
          <p:nvPr/>
        </p:nvSpPr>
        <p:spPr>
          <a:xfrm>
            <a:off x="2906833" y="2250153"/>
            <a:ext cx="3789464" cy="4517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Cyfuzz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SLforge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 generation based on the specification summarized from Simulink documentation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DeepFuzzSL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/SLGPT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specifications from existing models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3AD0386-79DE-4765-91E7-3E4BB9CD9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88" y="2414246"/>
            <a:ext cx="2005656" cy="17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78CE93E-09B0-453D-832A-021235F1F633}"/>
              </a:ext>
            </a:extLst>
          </p:cNvPr>
          <p:cNvGrpSpPr>
            <a:grpSpLocks noChangeAspect="1"/>
          </p:cNvGrpSpPr>
          <p:nvPr/>
        </p:nvGrpSpPr>
        <p:grpSpPr>
          <a:xfrm>
            <a:off x="370640" y="4420728"/>
            <a:ext cx="2460151" cy="1764000"/>
            <a:chOff x="5387489" y="4061917"/>
            <a:chExt cx="2837404" cy="203450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C3A1F8D-DD46-4597-AD9B-0AAD86DF6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827" y="4061917"/>
              <a:ext cx="1254288" cy="62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8153BAF-C08B-4685-9F2E-580AA6B58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1742" y="4387534"/>
              <a:ext cx="1254288" cy="62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F281621-BB9D-4611-97D3-37149A50B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7489" y="4844786"/>
              <a:ext cx="1634847" cy="698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7072286-4294-4D0B-BCE4-10823AD32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4895" y="5256004"/>
              <a:ext cx="1254288" cy="840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4CFCAD4-FBEF-4292-BB34-6AB0DB71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7483" y="4616160"/>
              <a:ext cx="1634847" cy="698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D1360D09-37E4-4CA4-AC10-CF42F115A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171" y="4956324"/>
              <a:ext cx="1754722" cy="1102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48DDA7D-6180-407A-B886-DED2769CECE6}"/>
              </a:ext>
            </a:extLst>
          </p:cNvPr>
          <p:cNvGrpSpPr/>
          <p:nvPr/>
        </p:nvGrpSpPr>
        <p:grpSpPr>
          <a:xfrm>
            <a:off x="8322301" y="2817558"/>
            <a:ext cx="3485154" cy="2599461"/>
            <a:chOff x="7219358" y="3731961"/>
            <a:chExt cx="3485154" cy="259946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1383673-3CC5-4F2A-82E2-B91FA3545DCD}"/>
                </a:ext>
              </a:extLst>
            </p:cNvPr>
            <p:cNvSpPr/>
            <p:nvPr/>
          </p:nvSpPr>
          <p:spPr>
            <a:xfrm>
              <a:off x="7219358" y="3731962"/>
              <a:ext cx="3485154" cy="2599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464872-5E66-4025-A28A-F4F96D5631A3}"/>
                </a:ext>
              </a:extLst>
            </p:cNvPr>
            <p:cNvSpPr/>
            <p:nvPr/>
          </p:nvSpPr>
          <p:spPr>
            <a:xfrm>
              <a:off x="8676639" y="4842271"/>
              <a:ext cx="1883858" cy="10598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Compare the outputs to find bugs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Google Shape;96;p15">
              <a:extLst>
                <a:ext uri="{FF2B5EF4-FFF2-40B4-BE49-F238E27FC236}">
                  <a16:creationId xmlns:a16="http://schemas.microsoft.com/office/drawing/2014/main" id="{823BA4D3-A2BA-44E6-8DEB-F675927AF3A7}"/>
                </a:ext>
              </a:extLst>
            </p:cNvPr>
            <p:cNvSpPr txBox="1"/>
            <p:nvPr/>
          </p:nvSpPr>
          <p:spPr>
            <a:xfrm>
              <a:off x="7219358" y="3731961"/>
              <a:ext cx="2364389" cy="73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Equivalent Simulink settings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D336B9F-F94D-4A02-829C-851B204055A6}"/>
                </a:ext>
              </a:extLst>
            </p:cNvPr>
            <p:cNvGrpSpPr/>
            <p:nvPr/>
          </p:nvGrpSpPr>
          <p:grpSpPr>
            <a:xfrm>
              <a:off x="7319643" y="4501148"/>
              <a:ext cx="967944" cy="1673459"/>
              <a:chOff x="7030519" y="1458006"/>
              <a:chExt cx="1296000" cy="167345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610486D3-96D3-4CD3-9CA8-D83DA622E673}"/>
                  </a:ext>
                </a:extLst>
              </p:cNvPr>
              <p:cNvSpPr/>
              <p:nvPr/>
            </p:nvSpPr>
            <p:spPr>
              <a:xfrm>
                <a:off x="7030519" y="1458006"/>
                <a:ext cx="1296000" cy="36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en-US" altLang="zh-CN" baseline="-25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baseline="-25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47D9A1B5-A9D4-4268-85DE-2699D7C85735}"/>
                  </a:ext>
                </a:extLst>
              </p:cNvPr>
              <p:cNvSpPr/>
              <p:nvPr/>
            </p:nvSpPr>
            <p:spPr>
              <a:xfrm>
                <a:off x="7030519" y="1969074"/>
                <a:ext cx="1296000" cy="36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en-US" altLang="zh-CN" baseline="-25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baseline="-25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8F9ABAA1-FCFF-4973-996E-FA447CE6FB86}"/>
                  </a:ext>
                </a:extLst>
              </p:cNvPr>
              <p:cNvSpPr/>
              <p:nvPr/>
            </p:nvSpPr>
            <p:spPr>
              <a:xfrm>
                <a:off x="7030519" y="2771465"/>
                <a:ext cx="1296000" cy="36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en-US" altLang="zh-CN" baseline="-25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baseline="-25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1E0822D-D569-42AB-B897-78E58300EAC8}"/>
                  </a:ext>
                </a:extLst>
              </p:cNvPr>
              <p:cNvCxnSpPr/>
              <p:nvPr/>
            </p:nvCxnSpPr>
            <p:spPr>
              <a:xfrm>
                <a:off x="7680176" y="2434754"/>
                <a:ext cx="0" cy="274166"/>
              </a:xfrm>
              <a:prstGeom prst="line">
                <a:avLst/>
              </a:prstGeom>
              <a:grpFill/>
              <a:ln w="381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7CE1CE58-8D0E-4003-9D2F-192E36055BCD}"/>
                </a:ext>
              </a:extLst>
            </p:cNvPr>
            <p:cNvCxnSpPr>
              <a:cxnSpLocks/>
              <a:stCxn id="23" idx="3"/>
              <a:endCxn id="20" idx="1"/>
            </p:cNvCxnSpPr>
            <p:nvPr/>
          </p:nvCxnSpPr>
          <p:spPr>
            <a:xfrm>
              <a:off x="8287587" y="4681148"/>
              <a:ext cx="389052" cy="69106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1F8CB14F-035A-432C-A680-B126CF9DACD7}"/>
                </a:ext>
              </a:extLst>
            </p:cNvPr>
            <p:cNvCxnSpPr>
              <a:cxnSpLocks/>
              <a:stCxn id="24" idx="3"/>
              <a:endCxn id="20" idx="1"/>
            </p:cNvCxnSpPr>
            <p:nvPr/>
          </p:nvCxnSpPr>
          <p:spPr>
            <a:xfrm>
              <a:off x="8287587" y="5192216"/>
              <a:ext cx="389052" cy="18000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506900C-E482-4428-9778-C7BE2EDC187C}"/>
                </a:ext>
              </a:extLst>
            </p:cNvPr>
            <p:cNvCxnSpPr>
              <a:cxnSpLocks/>
              <a:stCxn id="25" idx="3"/>
              <a:endCxn id="20" idx="1"/>
            </p:cNvCxnSpPr>
            <p:nvPr/>
          </p:nvCxnSpPr>
          <p:spPr>
            <a:xfrm flipV="1">
              <a:off x="8287587" y="5372216"/>
              <a:ext cx="389052" cy="62239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Google Shape;79;p15">
            <a:extLst>
              <a:ext uri="{FF2B5EF4-FFF2-40B4-BE49-F238E27FC236}">
                <a16:creationId xmlns:a16="http://schemas.microsoft.com/office/drawing/2014/main" id="{EFE853BD-AD64-4728-A31B-095546E3DAA2}"/>
              </a:ext>
            </a:extLst>
          </p:cNvPr>
          <p:cNvSpPr/>
          <p:nvPr/>
        </p:nvSpPr>
        <p:spPr>
          <a:xfrm rot="-4534">
            <a:off x="7011517" y="4016629"/>
            <a:ext cx="1216800" cy="27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C4504C3-3662-4309-B749-8EB022F11D0C}"/>
              </a:ext>
            </a:extLst>
          </p:cNvPr>
          <p:cNvSpPr/>
          <p:nvPr/>
        </p:nvSpPr>
        <p:spPr>
          <a:xfrm>
            <a:off x="6979375" y="3284984"/>
            <a:ext cx="1217166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83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改-0315-已经美化内容2.0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691F0"/>
        </a:solidFill>
        <a:ln>
          <a:noFill/>
        </a:ln>
      </a:spPr>
      <a:bodyPr rtlCol="0" anchor="ctr"/>
      <a:lstStyle>
        <a:defPPr algn="ctr">
          <a:defRPr sz="4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改-0315-已经美化内容2.0ppt" id="{0A66091B-0E57-E143-A08E-9592A7BDA9B3}" vid="{8A57D389-BD8E-1740-9ABB-68BB678B04A2}"/>
    </a:ext>
  </a:extLst>
</a:theme>
</file>

<file path=ppt/theme/theme4.xml><?xml version="1.0" encoding="utf-8"?>
<a:theme xmlns:a="http://schemas.openxmlformats.org/drawingml/2006/main" name="1_改-0315-已经美化内容2.0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691F0"/>
        </a:solidFill>
        <a:ln>
          <a:noFill/>
        </a:ln>
      </a:spPr>
      <a:bodyPr rtlCol="0" anchor="ctr"/>
      <a:lstStyle>
        <a:defPPr algn="ctr">
          <a:defRPr sz="4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改-0315-已经美化内容2.0ppt" id="{0A66091B-0E57-E143-A08E-9592A7BDA9B3}" vid="{8A57D389-BD8E-1740-9ABB-68BB678B04A2}"/>
    </a:ext>
  </a:extLst>
</a:theme>
</file>

<file path=ppt/theme/theme5.xml><?xml version="1.0" encoding="utf-8"?>
<a:theme xmlns:a="http://schemas.openxmlformats.org/drawingml/2006/main" name="2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40788</TotalTime>
  <Words>1174</Words>
  <Application>Microsoft Office PowerPoint</Application>
  <PresentationFormat>宽屏</PresentationFormat>
  <Paragraphs>247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DengXian</vt:lpstr>
      <vt:lpstr>等线 Light</vt:lpstr>
      <vt:lpstr>手札字体</vt:lpstr>
      <vt:lpstr>宋体</vt:lpstr>
      <vt:lpstr>微软雅黑</vt:lpstr>
      <vt:lpstr>Arial</vt:lpstr>
      <vt:lpstr>Arial Black</vt:lpstr>
      <vt:lpstr>Calibri</vt:lpstr>
      <vt:lpstr>Calibri Light</vt:lpstr>
      <vt:lpstr>Roboto</vt:lpstr>
      <vt:lpstr>Verdana</vt:lpstr>
      <vt:lpstr>Wingdings</vt:lpstr>
      <vt:lpstr>Office Theme</vt:lpstr>
      <vt:lpstr>1_Office Theme</vt:lpstr>
      <vt:lpstr>改-0315-已经美化内容2.0ppt</vt:lpstr>
      <vt:lpstr>1_改-0315-已经美化内容2.0ppt</vt:lpstr>
      <vt:lpstr>2_Office Theme</vt:lpstr>
      <vt:lpstr>PowerPoint 演示文稿</vt:lpstr>
      <vt:lpstr>Cyber-Physical System (CPS) and Simulink</vt:lpstr>
      <vt:lpstr>Developing a CPS with Simulink</vt:lpstr>
      <vt:lpstr>Developing a CPS with Simulink</vt:lpstr>
      <vt:lpstr>Developing a CPS with Simulink</vt:lpstr>
      <vt:lpstr>Developing a CPS with Simulink</vt:lpstr>
      <vt:lpstr>Developing a CPS with Simulink</vt:lpstr>
      <vt:lpstr>Simulink Compiler Testing – State of the Art</vt:lpstr>
      <vt:lpstr>Simulink Compiler Testing – State of the Art</vt:lpstr>
      <vt:lpstr>Simulink Compiler Testing – State of the Art</vt:lpstr>
      <vt:lpstr>Challenges</vt:lpstr>
      <vt:lpstr>Challenges: the limited variant space (1)</vt:lpstr>
      <vt:lpstr>Challenges: the limited variant space (2)</vt:lpstr>
      <vt:lpstr>Challenges: the insufficient mutation diversity (1)</vt:lpstr>
      <vt:lpstr>Challenges: the insufficient mutation diversity (2)</vt:lpstr>
      <vt:lpstr>Our approach:  Controllable zOMbie Blocks mutATion (COMBAT)</vt:lpstr>
      <vt:lpstr>COMBAT (Controllable zOMbie Blocks mutation)</vt:lpstr>
      <vt:lpstr>EMI Mutation Component</vt:lpstr>
      <vt:lpstr>EMI Mutation Component</vt:lpstr>
      <vt:lpstr>Diverse Variant Generation Component</vt:lpstr>
      <vt:lpstr>Diverse Variant Generation Component</vt:lpstr>
      <vt:lpstr>Differential Testing</vt:lpstr>
      <vt:lpstr>Evaluation</vt:lpstr>
      <vt:lpstr>Dataset and Settings</vt:lpstr>
      <vt:lpstr>Research Questions</vt:lpstr>
      <vt:lpstr>RQ1. How is the bug-finding capability of COMBAT compared to the state-of-the-art methods?</vt:lpstr>
      <vt:lpstr>RQ2: Can COMBAT detect new Simulink compiler bugs?</vt:lpstr>
      <vt:lpstr>Conclusion</vt:lpstr>
    </vt:vector>
  </TitlesOfParts>
  <Company>Jabil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lil326</dc:creator>
  <cp:lastModifiedBy>lx xl</cp:lastModifiedBy>
  <cp:revision>2770</cp:revision>
  <dcterms:created xsi:type="dcterms:W3CDTF">2014-03-20T05:05:50Z</dcterms:created>
  <dcterms:modified xsi:type="dcterms:W3CDTF">2022-10-10T01:57:46Z</dcterms:modified>
</cp:coreProperties>
</file>